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3" r:id="rId1"/>
  </p:sldMasterIdLst>
  <p:notesMasterIdLst>
    <p:notesMasterId r:id="rId29"/>
  </p:notesMasterIdLst>
  <p:handoutMasterIdLst>
    <p:handoutMasterId r:id="rId30"/>
  </p:handoutMasterIdLst>
  <p:sldIdLst>
    <p:sldId id="258" r:id="rId2"/>
    <p:sldId id="260" r:id="rId3"/>
    <p:sldId id="271" r:id="rId4"/>
    <p:sldId id="272" r:id="rId5"/>
    <p:sldId id="263" r:id="rId6"/>
    <p:sldId id="273" r:id="rId7"/>
    <p:sldId id="274" r:id="rId8"/>
    <p:sldId id="275" r:id="rId9"/>
    <p:sldId id="277" r:id="rId10"/>
    <p:sldId id="278" r:id="rId11"/>
    <p:sldId id="279" r:id="rId12"/>
    <p:sldId id="305" r:id="rId13"/>
    <p:sldId id="306" r:id="rId14"/>
    <p:sldId id="281" r:id="rId15"/>
    <p:sldId id="283" r:id="rId16"/>
    <p:sldId id="286" r:id="rId17"/>
    <p:sldId id="288" r:id="rId18"/>
    <p:sldId id="289" r:id="rId19"/>
    <p:sldId id="291" r:id="rId20"/>
    <p:sldId id="293" r:id="rId21"/>
    <p:sldId id="294" r:id="rId22"/>
    <p:sldId id="295" r:id="rId23"/>
    <p:sldId id="296" r:id="rId24"/>
    <p:sldId id="297" r:id="rId25"/>
    <p:sldId id="300" r:id="rId26"/>
    <p:sldId id="303" r:id="rId27"/>
    <p:sldId id="304" r:id="rId28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B"/>
    <a:srgbClr val="FCE6D8"/>
    <a:srgbClr val="A4CCBB"/>
    <a:srgbClr val="CC0000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4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D18EAB-7832-4B7F-BE7B-B840F8344444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8E1F5BBA-D8E0-4BA4-9D88-549700212701}">
      <dgm:prSet phldrT="[Metin]"/>
      <dgm:spPr/>
      <dgm:t>
        <a:bodyPr/>
        <a:lstStyle/>
        <a:p>
          <a:r>
            <a:rPr lang="tr-TR" smtClean="0"/>
            <a:t>ZAMAN - Bize verilen sürenin tamamıdır.</a:t>
          </a:r>
          <a:endParaRPr lang="tr-TR" dirty="0" smtClean="0">
            <a:latin typeface="Garamond" panose="02020404030301010803" pitchFamily="18" charset="0"/>
          </a:endParaRPr>
        </a:p>
      </dgm:t>
    </dgm:pt>
    <dgm:pt modelId="{2AB971B3-1601-4133-9197-8CBEC3B6D755}" type="parTrans" cxnId="{84E02D48-BA61-42F0-96FE-010AFE75AFAC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  <a:latin typeface="Garamond" panose="02020404030301010803" pitchFamily="18" charset="0"/>
          </a:endParaRPr>
        </a:p>
      </dgm:t>
    </dgm:pt>
    <dgm:pt modelId="{DEB4C4E6-9440-455E-8A21-A78C7CA7AC55}" type="sibTrans" cxnId="{84E02D48-BA61-42F0-96FE-010AFE75AFAC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  <a:latin typeface="Garamond" panose="02020404030301010803" pitchFamily="18" charset="0"/>
          </a:endParaRPr>
        </a:p>
      </dgm:t>
    </dgm:pt>
    <dgm:pt modelId="{08C52C84-B977-4C3D-9FEE-343EDAAFC36A}">
      <dgm:prSet phldrT="[Metin]"/>
      <dgm:spPr/>
      <dgm:t>
        <a:bodyPr/>
        <a:lstStyle/>
        <a:p>
          <a:r>
            <a:rPr lang="tr-TR" smtClean="0"/>
            <a:t>ZAMAN …. Hayat,ömür olduğu kadar, bir günlük bir dilim veya belirli bir iş için gereken süre de olabilir.</a:t>
          </a:r>
          <a:endParaRPr lang="tr-TR" dirty="0">
            <a:latin typeface="Garamond" panose="02020404030301010803" pitchFamily="18" charset="0"/>
          </a:endParaRPr>
        </a:p>
      </dgm:t>
    </dgm:pt>
    <dgm:pt modelId="{C23E2833-3E19-4BA1-A8BA-457E5A544AAD}" type="parTrans" cxnId="{E3796609-2C78-4A58-B81C-7F38C5317DA5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  <a:latin typeface="Garamond" panose="02020404030301010803" pitchFamily="18" charset="0"/>
          </a:endParaRPr>
        </a:p>
      </dgm:t>
    </dgm:pt>
    <dgm:pt modelId="{1803B079-651E-483B-A69E-855E92A947B9}" type="sibTrans" cxnId="{E3796609-2C78-4A58-B81C-7F38C5317DA5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  <a:latin typeface="Garamond" panose="02020404030301010803" pitchFamily="18" charset="0"/>
          </a:endParaRPr>
        </a:p>
      </dgm:t>
    </dgm:pt>
    <dgm:pt modelId="{C5DAD3BD-88D9-4643-898F-879EE7EFDB9D}" type="pres">
      <dgm:prSet presAssocID="{B5D18EAB-7832-4B7F-BE7B-B840F834444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E49C1CBA-2288-4AB1-B68F-FF8270E6D375}" type="pres">
      <dgm:prSet presAssocID="{B5D18EAB-7832-4B7F-BE7B-B840F8344444}" presName="Name1" presStyleCnt="0"/>
      <dgm:spPr/>
      <dgm:t>
        <a:bodyPr/>
        <a:lstStyle/>
        <a:p>
          <a:endParaRPr lang="tr-TR"/>
        </a:p>
      </dgm:t>
    </dgm:pt>
    <dgm:pt modelId="{E1127B86-2D17-4B25-8939-EEF015FC07C6}" type="pres">
      <dgm:prSet presAssocID="{B5D18EAB-7832-4B7F-BE7B-B840F8344444}" presName="cycle" presStyleCnt="0"/>
      <dgm:spPr/>
      <dgm:t>
        <a:bodyPr/>
        <a:lstStyle/>
        <a:p>
          <a:endParaRPr lang="tr-TR"/>
        </a:p>
      </dgm:t>
    </dgm:pt>
    <dgm:pt modelId="{2FC8F3D8-BA6F-400E-8B8A-9BED896F6A59}" type="pres">
      <dgm:prSet presAssocID="{B5D18EAB-7832-4B7F-BE7B-B840F8344444}" presName="srcNode" presStyleLbl="node1" presStyleIdx="0" presStyleCnt="2"/>
      <dgm:spPr/>
      <dgm:t>
        <a:bodyPr/>
        <a:lstStyle/>
        <a:p>
          <a:endParaRPr lang="tr-TR"/>
        </a:p>
      </dgm:t>
    </dgm:pt>
    <dgm:pt modelId="{47F3D4B8-528B-44E3-85A1-4AF66577B582}" type="pres">
      <dgm:prSet presAssocID="{B5D18EAB-7832-4B7F-BE7B-B840F8344444}" presName="conn" presStyleLbl="parChTrans1D2" presStyleIdx="0" presStyleCnt="1"/>
      <dgm:spPr/>
      <dgm:t>
        <a:bodyPr/>
        <a:lstStyle/>
        <a:p>
          <a:endParaRPr lang="tr-TR"/>
        </a:p>
      </dgm:t>
    </dgm:pt>
    <dgm:pt modelId="{EC3B0046-BBE6-4C56-AD39-C64F584EB4AA}" type="pres">
      <dgm:prSet presAssocID="{B5D18EAB-7832-4B7F-BE7B-B840F8344444}" presName="extraNode" presStyleLbl="node1" presStyleIdx="0" presStyleCnt="2"/>
      <dgm:spPr/>
      <dgm:t>
        <a:bodyPr/>
        <a:lstStyle/>
        <a:p>
          <a:endParaRPr lang="tr-TR"/>
        </a:p>
      </dgm:t>
    </dgm:pt>
    <dgm:pt modelId="{BA47676A-52E8-4C7D-A242-65D47D012732}" type="pres">
      <dgm:prSet presAssocID="{B5D18EAB-7832-4B7F-BE7B-B840F8344444}" presName="dstNode" presStyleLbl="node1" presStyleIdx="0" presStyleCnt="2"/>
      <dgm:spPr/>
      <dgm:t>
        <a:bodyPr/>
        <a:lstStyle/>
        <a:p>
          <a:endParaRPr lang="tr-TR"/>
        </a:p>
      </dgm:t>
    </dgm:pt>
    <dgm:pt modelId="{D0AFB418-4DA2-4E89-B1B3-287119AED868}" type="pres">
      <dgm:prSet presAssocID="{8E1F5BBA-D8E0-4BA4-9D88-549700212701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542841-6F60-4663-927F-77D1D6565168}" type="pres">
      <dgm:prSet presAssocID="{8E1F5BBA-D8E0-4BA4-9D88-549700212701}" presName="accent_1" presStyleCnt="0"/>
      <dgm:spPr/>
      <dgm:t>
        <a:bodyPr/>
        <a:lstStyle/>
        <a:p>
          <a:endParaRPr lang="tr-TR"/>
        </a:p>
      </dgm:t>
    </dgm:pt>
    <dgm:pt modelId="{D84D9EB0-155C-4534-A919-BDDED409658A}" type="pres">
      <dgm:prSet presAssocID="{8E1F5BBA-D8E0-4BA4-9D88-549700212701}" presName="accentRepeatNode" presStyleLbl="solidFgAcc1" presStyleIdx="0" presStyleCnt="2"/>
      <dgm:spPr/>
      <dgm:t>
        <a:bodyPr/>
        <a:lstStyle/>
        <a:p>
          <a:endParaRPr lang="tr-TR"/>
        </a:p>
      </dgm:t>
    </dgm:pt>
    <dgm:pt modelId="{9CD9F1A3-2730-4764-8C5A-BCFD4916E0F9}" type="pres">
      <dgm:prSet presAssocID="{08C52C84-B977-4C3D-9FEE-343EDAAFC36A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D0346A-611E-4956-AED6-A49D69C0045E}" type="pres">
      <dgm:prSet presAssocID="{08C52C84-B977-4C3D-9FEE-343EDAAFC36A}" presName="accent_2" presStyleCnt="0"/>
      <dgm:spPr/>
      <dgm:t>
        <a:bodyPr/>
        <a:lstStyle/>
        <a:p>
          <a:endParaRPr lang="tr-TR"/>
        </a:p>
      </dgm:t>
    </dgm:pt>
    <dgm:pt modelId="{F44747BC-D76F-44A8-B2EB-8C8567001631}" type="pres">
      <dgm:prSet presAssocID="{08C52C84-B977-4C3D-9FEE-343EDAAFC36A}" presName="accentRepeatNode" presStyleLbl="solidFgAcc1" presStyleIdx="1" presStyleCnt="2"/>
      <dgm:spPr/>
      <dgm:t>
        <a:bodyPr/>
        <a:lstStyle/>
        <a:p>
          <a:endParaRPr lang="tr-TR"/>
        </a:p>
      </dgm:t>
    </dgm:pt>
  </dgm:ptLst>
  <dgm:cxnLst>
    <dgm:cxn modelId="{A89F1363-B837-4478-ACBF-840CC1557FDB}" type="presOf" srcId="{B5D18EAB-7832-4B7F-BE7B-B840F8344444}" destId="{C5DAD3BD-88D9-4643-898F-879EE7EFDB9D}" srcOrd="0" destOrd="0" presId="urn:microsoft.com/office/officeart/2008/layout/VerticalCurvedList"/>
    <dgm:cxn modelId="{2171961C-0BC9-42E6-8DE6-066C0B0A498D}" type="presOf" srcId="{DEB4C4E6-9440-455E-8A21-A78C7CA7AC55}" destId="{47F3D4B8-528B-44E3-85A1-4AF66577B582}" srcOrd="0" destOrd="0" presId="urn:microsoft.com/office/officeart/2008/layout/VerticalCurvedList"/>
    <dgm:cxn modelId="{AEA75452-C01C-411E-9B93-F339D6802B89}" type="presOf" srcId="{8E1F5BBA-D8E0-4BA4-9D88-549700212701}" destId="{D0AFB418-4DA2-4E89-B1B3-287119AED868}" srcOrd="0" destOrd="0" presId="urn:microsoft.com/office/officeart/2008/layout/VerticalCurvedList"/>
    <dgm:cxn modelId="{55011ABC-397D-42E9-83CA-55794E98C7A9}" type="presOf" srcId="{08C52C84-B977-4C3D-9FEE-343EDAAFC36A}" destId="{9CD9F1A3-2730-4764-8C5A-BCFD4916E0F9}" srcOrd="0" destOrd="0" presId="urn:microsoft.com/office/officeart/2008/layout/VerticalCurvedList"/>
    <dgm:cxn modelId="{E3796609-2C78-4A58-B81C-7F38C5317DA5}" srcId="{B5D18EAB-7832-4B7F-BE7B-B840F8344444}" destId="{08C52C84-B977-4C3D-9FEE-343EDAAFC36A}" srcOrd="1" destOrd="0" parTransId="{C23E2833-3E19-4BA1-A8BA-457E5A544AAD}" sibTransId="{1803B079-651E-483B-A69E-855E92A947B9}"/>
    <dgm:cxn modelId="{84E02D48-BA61-42F0-96FE-010AFE75AFAC}" srcId="{B5D18EAB-7832-4B7F-BE7B-B840F8344444}" destId="{8E1F5BBA-D8E0-4BA4-9D88-549700212701}" srcOrd="0" destOrd="0" parTransId="{2AB971B3-1601-4133-9197-8CBEC3B6D755}" sibTransId="{DEB4C4E6-9440-455E-8A21-A78C7CA7AC55}"/>
    <dgm:cxn modelId="{5D5B98FB-BD58-47BD-822C-A556DA1C6ED8}" type="presParOf" srcId="{C5DAD3BD-88D9-4643-898F-879EE7EFDB9D}" destId="{E49C1CBA-2288-4AB1-B68F-FF8270E6D375}" srcOrd="0" destOrd="0" presId="urn:microsoft.com/office/officeart/2008/layout/VerticalCurvedList"/>
    <dgm:cxn modelId="{76900289-9F92-43DF-8493-9845DE713E93}" type="presParOf" srcId="{E49C1CBA-2288-4AB1-B68F-FF8270E6D375}" destId="{E1127B86-2D17-4B25-8939-EEF015FC07C6}" srcOrd="0" destOrd="0" presId="urn:microsoft.com/office/officeart/2008/layout/VerticalCurvedList"/>
    <dgm:cxn modelId="{416D258B-724E-4B1D-99F8-CAF9C19EB5C2}" type="presParOf" srcId="{E1127B86-2D17-4B25-8939-EEF015FC07C6}" destId="{2FC8F3D8-BA6F-400E-8B8A-9BED896F6A59}" srcOrd="0" destOrd="0" presId="urn:microsoft.com/office/officeart/2008/layout/VerticalCurvedList"/>
    <dgm:cxn modelId="{C329739B-5141-44EC-ABE7-99130F2B5833}" type="presParOf" srcId="{E1127B86-2D17-4B25-8939-EEF015FC07C6}" destId="{47F3D4B8-528B-44E3-85A1-4AF66577B582}" srcOrd="1" destOrd="0" presId="urn:microsoft.com/office/officeart/2008/layout/VerticalCurvedList"/>
    <dgm:cxn modelId="{D743DBA4-D9D6-42C4-9E4F-6186A2D72C34}" type="presParOf" srcId="{E1127B86-2D17-4B25-8939-EEF015FC07C6}" destId="{EC3B0046-BBE6-4C56-AD39-C64F584EB4AA}" srcOrd="2" destOrd="0" presId="urn:microsoft.com/office/officeart/2008/layout/VerticalCurvedList"/>
    <dgm:cxn modelId="{5F894099-4B13-4D83-B87B-615A9F43080E}" type="presParOf" srcId="{E1127B86-2D17-4B25-8939-EEF015FC07C6}" destId="{BA47676A-52E8-4C7D-A242-65D47D012732}" srcOrd="3" destOrd="0" presId="urn:microsoft.com/office/officeart/2008/layout/VerticalCurvedList"/>
    <dgm:cxn modelId="{DBD7124A-06CB-4DD8-87A3-298BA08F2EFC}" type="presParOf" srcId="{E49C1CBA-2288-4AB1-B68F-FF8270E6D375}" destId="{D0AFB418-4DA2-4E89-B1B3-287119AED868}" srcOrd="1" destOrd="0" presId="urn:microsoft.com/office/officeart/2008/layout/VerticalCurvedList"/>
    <dgm:cxn modelId="{17ADF611-350E-48DC-B329-25E57AAD0C93}" type="presParOf" srcId="{E49C1CBA-2288-4AB1-B68F-FF8270E6D375}" destId="{3A542841-6F60-4663-927F-77D1D6565168}" srcOrd="2" destOrd="0" presId="urn:microsoft.com/office/officeart/2008/layout/VerticalCurvedList"/>
    <dgm:cxn modelId="{B36A87DC-CB73-4A39-A8B8-94505F768ED3}" type="presParOf" srcId="{3A542841-6F60-4663-927F-77D1D6565168}" destId="{D84D9EB0-155C-4534-A919-BDDED409658A}" srcOrd="0" destOrd="0" presId="urn:microsoft.com/office/officeart/2008/layout/VerticalCurvedList"/>
    <dgm:cxn modelId="{4F471856-4634-4152-B070-07BD8B11013F}" type="presParOf" srcId="{E49C1CBA-2288-4AB1-B68F-FF8270E6D375}" destId="{9CD9F1A3-2730-4764-8C5A-BCFD4916E0F9}" srcOrd="3" destOrd="0" presId="urn:microsoft.com/office/officeart/2008/layout/VerticalCurvedList"/>
    <dgm:cxn modelId="{91E13D7D-5EA0-4D81-B97D-B72655A88377}" type="presParOf" srcId="{E49C1CBA-2288-4AB1-B68F-FF8270E6D375}" destId="{2CD0346A-611E-4956-AED6-A49D69C0045E}" srcOrd="4" destOrd="0" presId="urn:microsoft.com/office/officeart/2008/layout/VerticalCurvedList"/>
    <dgm:cxn modelId="{B7423A86-CA13-4A8E-9367-F2C26E8D48DB}" type="presParOf" srcId="{2CD0346A-611E-4956-AED6-A49D69C0045E}" destId="{F44747BC-D76F-44A8-B2EB-8C85670016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CC1F03E-46DF-4AD5-84E7-6F0410C359B7}" type="doc">
      <dgm:prSet loTypeId="urn:microsoft.com/office/officeart/2005/8/layout/lProcess1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B68828AE-58DA-43C6-9AAF-718FA9FEAE52}">
      <dgm:prSet phldrT="[Metin]" custT="1"/>
      <dgm:spPr>
        <a:ln>
          <a:noFill/>
        </a:ln>
      </dgm:spPr>
      <dgm:t>
        <a:bodyPr/>
        <a:lstStyle/>
        <a:p>
          <a:r>
            <a:rPr lang="tr-TR" sz="1700" dirty="0" smtClean="0"/>
            <a:t>Beynimiz bize, işten kaçmak için çeşitli teklifler sunar. Örneğin, çalışma masamızı toplamak, odamızı düzenlemek gibi</a:t>
          </a:r>
          <a:endParaRPr lang="tr-TR" sz="1700" dirty="0">
            <a:latin typeface="Garamond" panose="02020404030301010803" pitchFamily="18" charset="0"/>
          </a:endParaRPr>
        </a:p>
      </dgm:t>
    </dgm:pt>
    <dgm:pt modelId="{5CD46D30-5C0C-440E-B740-D0EA72F50B3D}" type="parTrans" cxnId="{4B0A3FF2-469F-48BA-88DA-FA0630C25207}">
      <dgm:prSet/>
      <dgm:spPr/>
      <dgm:t>
        <a:bodyPr/>
        <a:lstStyle/>
        <a:p>
          <a:endParaRPr lang="tr-TR" sz="17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5A25DCE5-3A69-415D-8A81-9DACCE4A18E8}" type="sibTrans" cxnId="{4B0A3FF2-469F-48BA-88DA-FA0630C25207}">
      <dgm:prSet/>
      <dgm:spPr/>
      <dgm:t>
        <a:bodyPr/>
        <a:lstStyle/>
        <a:p>
          <a:endParaRPr lang="tr-TR" sz="17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5012AAD-641E-4C62-B10E-084440316418}">
      <dgm:prSet phldrT="[Metin]" custT="1"/>
      <dgm:spPr/>
      <dgm:t>
        <a:bodyPr/>
        <a:lstStyle/>
        <a:p>
          <a:r>
            <a:rPr lang="tr-TR" sz="1700" dirty="0" smtClean="0"/>
            <a:t>Bu teklifler yararlı tekliflerdir ve beyin bunu bize ödül gibi sunar.</a:t>
          </a:r>
          <a:endParaRPr lang="tr-TR" sz="1700" dirty="0">
            <a:latin typeface="Garamond" panose="02020404030301010803" pitchFamily="18" charset="0"/>
          </a:endParaRPr>
        </a:p>
      </dgm:t>
    </dgm:pt>
    <dgm:pt modelId="{5DC426BF-52FE-4A9E-A56A-1B367E5DFA5C}" type="parTrans" cxnId="{7CF0DE34-8970-4BE2-821A-DAA99C71DE3F}">
      <dgm:prSet/>
      <dgm:spPr/>
      <dgm:t>
        <a:bodyPr/>
        <a:lstStyle/>
        <a:p>
          <a:endParaRPr lang="tr-TR" sz="17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181CD00C-CB33-4459-9850-21077D419947}" type="sibTrans" cxnId="{7CF0DE34-8970-4BE2-821A-DAA99C71DE3F}">
      <dgm:prSet/>
      <dgm:spPr/>
      <dgm:t>
        <a:bodyPr/>
        <a:lstStyle/>
        <a:p>
          <a:endParaRPr lang="tr-TR" sz="17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59854DFF-F842-4982-AAD3-20C7C3EAC840}">
      <dgm:prSet custT="1"/>
      <dgm:spPr>
        <a:solidFill>
          <a:srgbClr val="A4CCBB">
            <a:alpha val="89804"/>
          </a:srgbClr>
        </a:solidFill>
      </dgm:spPr>
      <dgm:t>
        <a:bodyPr/>
        <a:lstStyle/>
        <a:p>
          <a:r>
            <a:rPr lang="tr-TR" sz="1700" dirty="0" smtClean="0"/>
            <a:t>Beynimiz elbette bizi yenmeye çalışacak, ama oyunu kazanmak için beynimizle mücadele etmeyi göze alacağız.</a:t>
          </a:r>
          <a:endParaRPr lang="tr-TR" sz="1700" dirty="0"/>
        </a:p>
      </dgm:t>
    </dgm:pt>
    <dgm:pt modelId="{A2B6A260-06E6-4042-B11B-21C0D7CBD9C9}" type="parTrans" cxnId="{BB874516-D08B-465B-A24C-D519337F1AD0}">
      <dgm:prSet/>
      <dgm:spPr/>
      <dgm:t>
        <a:bodyPr/>
        <a:lstStyle/>
        <a:p>
          <a:endParaRPr lang="tr-TR" sz="1700"/>
        </a:p>
      </dgm:t>
    </dgm:pt>
    <dgm:pt modelId="{393B79B1-FAF0-4432-A992-D5915083B016}" type="sibTrans" cxnId="{BB874516-D08B-465B-A24C-D519337F1AD0}">
      <dgm:prSet/>
      <dgm:spPr/>
      <dgm:t>
        <a:bodyPr/>
        <a:lstStyle/>
        <a:p>
          <a:endParaRPr lang="tr-TR" sz="1700"/>
        </a:p>
      </dgm:t>
    </dgm:pt>
    <dgm:pt modelId="{8D575AF4-5D0C-432C-910D-4ED49A37ABCF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sz="1700" dirty="0" smtClean="0"/>
            <a:t>BEYNİNLE TIP OYUNU OYNAYABİLİRSİN…</a:t>
          </a:r>
          <a:endParaRPr lang="tr-TR" sz="1700" dirty="0"/>
        </a:p>
      </dgm:t>
    </dgm:pt>
    <dgm:pt modelId="{6E870F0A-EE34-4A89-AF03-D20CF4E32465}" type="parTrans" cxnId="{91253B1A-F62B-433B-872B-EDC817DC5784}">
      <dgm:prSet/>
      <dgm:spPr/>
      <dgm:t>
        <a:bodyPr/>
        <a:lstStyle/>
        <a:p>
          <a:endParaRPr lang="tr-TR" sz="1700"/>
        </a:p>
      </dgm:t>
    </dgm:pt>
    <dgm:pt modelId="{690E54AD-1742-4C05-830F-2FC5D724C6C9}" type="sibTrans" cxnId="{91253B1A-F62B-433B-872B-EDC817DC5784}">
      <dgm:prSet/>
      <dgm:spPr/>
      <dgm:t>
        <a:bodyPr/>
        <a:lstStyle/>
        <a:p>
          <a:endParaRPr lang="tr-TR" sz="1700"/>
        </a:p>
      </dgm:t>
    </dgm:pt>
    <dgm:pt modelId="{81150F84-51E5-4956-BCE9-75ADAEE8281C}">
      <dgm:prSet custT="1"/>
      <dgm:spPr/>
      <dgm:t>
        <a:bodyPr/>
        <a:lstStyle/>
        <a:p>
          <a:r>
            <a:rPr lang="tr-TR" sz="1700" dirty="0" smtClean="0"/>
            <a:t>1,2,3 TIPPPPP dedikten sonra yapman gereken işi tamamlamadan masandan kalkma.</a:t>
          </a:r>
          <a:endParaRPr lang="tr-TR" sz="1700" dirty="0"/>
        </a:p>
      </dgm:t>
    </dgm:pt>
    <dgm:pt modelId="{E29E2C8C-8539-4181-A055-CCDD6140DAB0}" type="parTrans" cxnId="{34F82DDE-6AF5-4E61-9F96-CE5C0B043D42}">
      <dgm:prSet/>
      <dgm:spPr/>
      <dgm:t>
        <a:bodyPr/>
        <a:lstStyle/>
        <a:p>
          <a:endParaRPr lang="tr-TR" sz="1700"/>
        </a:p>
      </dgm:t>
    </dgm:pt>
    <dgm:pt modelId="{CA84A0C1-3888-49B7-8D10-E80D6DCB27CB}" type="sibTrans" cxnId="{34F82DDE-6AF5-4E61-9F96-CE5C0B043D42}">
      <dgm:prSet/>
      <dgm:spPr/>
      <dgm:t>
        <a:bodyPr/>
        <a:lstStyle/>
        <a:p>
          <a:endParaRPr lang="tr-TR" sz="1700"/>
        </a:p>
      </dgm:t>
    </dgm:pt>
    <dgm:pt modelId="{98EF555E-B4AF-4C58-908F-705F1A03D623}" type="pres">
      <dgm:prSet presAssocID="{5CC1F03E-46DF-4AD5-84E7-6F0410C359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3FE5797-0B98-4DA3-B3B2-2D060FA5ECA9}" type="pres">
      <dgm:prSet presAssocID="{B68828AE-58DA-43C6-9AAF-718FA9FEAE52}" presName="vertFlow" presStyleCnt="0"/>
      <dgm:spPr/>
      <dgm:t>
        <a:bodyPr/>
        <a:lstStyle/>
        <a:p>
          <a:endParaRPr lang="tr-TR"/>
        </a:p>
      </dgm:t>
    </dgm:pt>
    <dgm:pt modelId="{24C0EB33-0F8C-4D84-9600-A5E632A60A93}" type="pres">
      <dgm:prSet presAssocID="{B68828AE-58DA-43C6-9AAF-718FA9FEAE52}" presName="header" presStyleLbl="node1" presStyleIdx="0" presStyleCnt="1" custScaleX="419692" custLinFactNeighborX="614" custLinFactNeighborY="-491"/>
      <dgm:spPr/>
      <dgm:t>
        <a:bodyPr/>
        <a:lstStyle/>
        <a:p>
          <a:endParaRPr lang="tr-TR"/>
        </a:p>
      </dgm:t>
    </dgm:pt>
    <dgm:pt modelId="{887F26DE-1E57-4873-B325-02F2CE1B307E}" type="pres">
      <dgm:prSet presAssocID="{5DC426BF-52FE-4A9E-A56A-1B367E5DFA5C}" presName="parTrans" presStyleLbl="sibTrans2D1" presStyleIdx="0" presStyleCnt="4"/>
      <dgm:spPr/>
      <dgm:t>
        <a:bodyPr/>
        <a:lstStyle/>
        <a:p>
          <a:endParaRPr lang="tr-TR"/>
        </a:p>
      </dgm:t>
    </dgm:pt>
    <dgm:pt modelId="{88919B85-4F40-4374-AC3B-41CEE900C2B4}" type="pres">
      <dgm:prSet presAssocID="{C5012AAD-641E-4C62-B10E-084440316418}" presName="child" presStyleLbl="alignAccFollowNode1" presStyleIdx="0" presStyleCnt="4" custScaleX="42172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C8CF0F-48FE-4DBE-B1CA-6A4AF8F769D8}" type="pres">
      <dgm:prSet presAssocID="{181CD00C-CB33-4459-9850-21077D419947}" presName="sibTrans" presStyleLbl="sibTrans2D1" presStyleIdx="1" presStyleCnt="4"/>
      <dgm:spPr/>
      <dgm:t>
        <a:bodyPr/>
        <a:lstStyle/>
        <a:p>
          <a:endParaRPr lang="tr-TR"/>
        </a:p>
      </dgm:t>
    </dgm:pt>
    <dgm:pt modelId="{8E71DF34-244A-4D1F-AADF-8D2BC115CC56}" type="pres">
      <dgm:prSet presAssocID="{8D575AF4-5D0C-432C-910D-4ED49A37ABCF}" presName="child" presStyleLbl="alignAccFollowNode1" presStyleIdx="1" presStyleCnt="4" custScaleX="42091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6FAF47-3129-4DAB-80D1-6CC4EA059912}" type="pres">
      <dgm:prSet presAssocID="{690E54AD-1742-4C05-830F-2FC5D724C6C9}" presName="sibTrans" presStyleLbl="sibTrans2D1" presStyleIdx="2" presStyleCnt="4"/>
      <dgm:spPr/>
      <dgm:t>
        <a:bodyPr/>
        <a:lstStyle/>
        <a:p>
          <a:endParaRPr lang="tr-TR"/>
        </a:p>
      </dgm:t>
    </dgm:pt>
    <dgm:pt modelId="{1AE3EBC2-85F1-4247-94B6-0717E63FEC90}" type="pres">
      <dgm:prSet presAssocID="{81150F84-51E5-4956-BCE9-75ADAEE8281C}" presName="child" presStyleLbl="alignAccFollowNode1" presStyleIdx="2" presStyleCnt="4" custScaleX="42091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6AE40E-8A7D-4AF2-8E8D-78B26D922075}" type="pres">
      <dgm:prSet presAssocID="{CA84A0C1-3888-49B7-8D10-E80D6DCB27CB}" presName="sibTrans" presStyleLbl="sibTrans2D1" presStyleIdx="3" presStyleCnt="4"/>
      <dgm:spPr/>
      <dgm:t>
        <a:bodyPr/>
        <a:lstStyle/>
        <a:p>
          <a:endParaRPr lang="tr-TR"/>
        </a:p>
      </dgm:t>
    </dgm:pt>
    <dgm:pt modelId="{3A11D610-D731-4389-B09A-6D4082DD9566}" type="pres">
      <dgm:prSet presAssocID="{59854DFF-F842-4982-AAD3-20C7C3EAC840}" presName="child" presStyleLbl="alignAccFollowNode1" presStyleIdx="3" presStyleCnt="4" custScaleX="42091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B874516-D08B-465B-A24C-D519337F1AD0}" srcId="{B68828AE-58DA-43C6-9AAF-718FA9FEAE52}" destId="{59854DFF-F842-4982-AAD3-20C7C3EAC840}" srcOrd="3" destOrd="0" parTransId="{A2B6A260-06E6-4042-B11B-21C0D7CBD9C9}" sibTransId="{393B79B1-FAF0-4432-A992-D5915083B016}"/>
    <dgm:cxn modelId="{D3E399E8-E308-466E-B543-CE0AA7D25223}" type="presOf" srcId="{59854DFF-F842-4982-AAD3-20C7C3EAC840}" destId="{3A11D610-D731-4389-B09A-6D4082DD9566}" srcOrd="0" destOrd="0" presId="urn:microsoft.com/office/officeart/2005/8/layout/lProcess1"/>
    <dgm:cxn modelId="{7CF0DE34-8970-4BE2-821A-DAA99C71DE3F}" srcId="{B68828AE-58DA-43C6-9AAF-718FA9FEAE52}" destId="{C5012AAD-641E-4C62-B10E-084440316418}" srcOrd="0" destOrd="0" parTransId="{5DC426BF-52FE-4A9E-A56A-1B367E5DFA5C}" sibTransId="{181CD00C-CB33-4459-9850-21077D419947}"/>
    <dgm:cxn modelId="{9CA95B9F-B6FE-4342-9BCF-30D173A7E39C}" type="presOf" srcId="{CA84A0C1-3888-49B7-8D10-E80D6DCB27CB}" destId="{526AE40E-8A7D-4AF2-8E8D-78B26D922075}" srcOrd="0" destOrd="0" presId="urn:microsoft.com/office/officeart/2005/8/layout/lProcess1"/>
    <dgm:cxn modelId="{A67D714B-53C4-4C97-9B09-60E707B6C6A0}" type="presOf" srcId="{8D575AF4-5D0C-432C-910D-4ED49A37ABCF}" destId="{8E71DF34-244A-4D1F-AADF-8D2BC115CC56}" srcOrd="0" destOrd="0" presId="urn:microsoft.com/office/officeart/2005/8/layout/lProcess1"/>
    <dgm:cxn modelId="{64A8D182-737D-4760-8AC8-98FA97EFFA62}" type="presOf" srcId="{690E54AD-1742-4C05-830F-2FC5D724C6C9}" destId="{C86FAF47-3129-4DAB-80D1-6CC4EA059912}" srcOrd="0" destOrd="0" presId="urn:microsoft.com/office/officeart/2005/8/layout/lProcess1"/>
    <dgm:cxn modelId="{91253B1A-F62B-433B-872B-EDC817DC5784}" srcId="{B68828AE-58DA-43C6-9AAF-718FA9FEAE52}" destId="{8D575AF4-5D0C-432C-910D-4ED49A37ABCF}" srcOrd="1" destOrd="0" parTransId="{6E870F0A-EE34-4A89-AF03-D20CF4E32465}" sibTransId="{690E54AD-1742-4C05-830F-2FC5D724C6C9}"/>
    <dgm:cxn modelId="{34F82DDE-6AF5-4E61-9F96-CE5C0B043D42}" srcId="{B68828AE-58DA-43C6-9AAF-718FA9FEAE52}" destId="{81150F84-51E5-4956-BCE9-75ADAEE8281C}" srcOrd="2" destOrd="0" parTransId="{E29E2C8C-8539-4181-A055-CCDD6140DAB0}" sibTransId="{CA84A0C1-3888-49B7-8D10-E80D6DCB27CB}"/>
    <dgm:cxn modelId="{7C34892F-ABF4-4C56-98C9-FAC4FA37AB44}" type="presOf" srcId="{B68828AE-58DA-43C6-9AAF-718FA9FEAE52}" destId="{24C0EB33-0F8C-4D84-9600-A5E632A60A93}" srcOrd="0" destOrd="0" presId="urn:microsoft.com/office/officeart/2005/8/layout/lProcess1"/>
    <dgm:cxn modelId="{E235067C-E61A-47E9-B737-796127C58DB3}" type="presOf" srcId="{C5012AAD-641E-4C62-B10E-084440316418}" destId="{88919B85-4F40-4374-AC3B-41CEE900C2B4}" srcOrd="0" destOrd="0" presId="urn:microsoft.com/office/officeart/2005/8/layout/lProcess1"/>
    <dgm:cxn modelId="{6B91AA56-C8BE-4A1C-856E-1677E8C2172A}" type="presOf" srcId="{5DC426BF-52FE-4A9E-A56A-1B367E5DFA5C}" destId="{887F26DE-1E57-4873-B325-02F2CE1B307E}" srcOrd="0" destOrd="0" presId="urn:microsoft.com/office/officeart/2005/8/layout/lProcess1"/>
    <dgm:cxn modelId="{4B0A3FF2-469F-48BA-88DA-FA0630C25207}" srcId="{5CC1F03E-46DF-4AD5-84E7-6F0410C359B7}" destId="{B68828AE-58DA-43C6-9AAF-718FA9FEAE52}" srcOrd="0" destOrd="0" parTransId="{5CD46D30-5C0C-440E-B740-D0EA72F50B3D}" sibTransId="{5A25DCE5-3A69-415D-8A81-9DACCE4A18E8}"/>
    <dgm:cxn modelId="{D15F977B-F0ED-4AD7-948B-22FFCBBC9B7C}" type="presOf" srcId="{5CC1F03E-46DF-4AD5-84E7-6F0410C359B7}" destId="{98EF555E-B4AF-4C58-908F-705F1A03D623}" srcOrd="0" destOrd="0" presId="urn:microsoft.com/office/officeart/2005/8/layout/lProcess1"/>
    <dgm:cxn modelId="{6E253CF4-852C-4DEF-9B61-43072AFC836A}" type="presOf" srcId="{181CD00C-CB33-4459-9850-21077D419947}" destId="{15C8CF0F-48FE-4DBE-B1CA-6A4AF8F769D8}" srcOrd="0" destOrd="0" presId="urn:microsoft.com/office/officeart/2005/8/layout/lProcess1"/>
    <dgm:cxn modelId="{0B72F420-567B-433F-BC44-01D91CD71233}" type="presOf" srcId="{81150F84-51E5-4956-BCE9-75ADAEE8281C}" destId="{1AE3EBC2-85F1-4247-94B6-0717E63FEC90}" srcOrd="0" destOrd="0" presId="urn:microsoft.com/office/officeart/2005/8/layout/lProcess1"/>
    <dgm:cxn modelId="{DDE0CB63-5D05-4E26-8387-88720C733283}" type="presParOf" srcId="{98EF555E-B4AF-4C58-908F-705F1A03D623}" destId="{F3FE5797-0B98-4DA3-B3B2-2D060FA5ECA9}" srcOrd="0" destOrd="0" presId="urn:microsoft.com/office/officeart/2005/8/layout/lProcess1"/>
    <dgm:cxn modelId="{791D1AFD-E3E0-4156-97BC-5B08A324DCDD}" type="presParOf" srcId="{F3FE5797-0B98-4DA3-B3B2-2D060FA5ECA9}" destId="{24C0EB33-0F8C-4D84-9600-A5E632A60A93}" srcOrd="0" destOrd="0" presId="urn:microsoft.com/office/officeart/2005/8/layout/lProcess1"/>
    <dgm:cxn modelId="{DC803588-5305-4D31-AEC7-61ED385A50C7}" type="presParOf" srcId="{F3FE5797-0B98-4DA3-B3B2-2D060FA5ECA9}" destId="{887F26DE-1E57-4873-B325-02F2CE1B307E}" srcOrd="1" destOrd="0" presId="urn:microsoft.com/office/officeart/2005/8/layout/lProcess1"/>
    <dgm:cxn modelId="{7FA236F7-2D3B-46BD-97D8-C38C848F5281}" type="presParOf" srcId="{F3FE5797-0B98-4DA3-B3B2-2D060FA5ECA9}" destId="{88919B85-4F40-4374-AC3B-41CEE900C2B4}" srcOrd="2" destOrd="0" presId="urn:microsoft.com/office/officeart/2005/8/layout/lProcess1"/>
    <dgm:cxn modelId="{D89C638F-C62A-4A54-87FB-C649A3D303C4}" type="presParOf" srcId="{F3FE5797-0B98-4DA3-B3B2-2D060FA5ECA9}" destId="{15C8CF0F-48FE-4DBE-B1CA-6A4AF8F769D8}" srcOrd="3" destOrd="0" presId="urn:microsoft.com/office/officeart/2005/8/layout/lProcess1"/>
    <dgm:cxn modelId="{B4807759-D2D6-4B0A-A72B-20F46F1E5222}" type="presParOf" srcId="{F3FE5797-0B98-4DA3-B3B2-2D060FA5ECA9}" destId="{8E71DF34-244A-4D1F-AADF-8D2BC115CC56}" srcOrd="4" destOrd="0" presId="urn:microsoft.com/office/officeart/2005/8/layout/lProcess1"/>
    <dgm:cxn modelId="{B824CEB5-CD77-4388-9683-BADCDD8C80C7}" type="presParOf" srcId="{F3FE5797-0B98-4DA3-B3B2-2D060FA5ECA9}" destId="{C86FAF47-3129-4DAB-80D1-6CC4EA059912}" srcOrd="5" destOrd="0" presId="urn:microsoft.com/office/officeart/2005/8/layout/lProcess1"/>
    <dgm:cxn modelId="{A5B08B93-992C-4B6B-98BA-1C926005D1C0}" type="presParOf" srcId="{F3FE5797-0B98-4DA3-B3B2-2D060FA5ECA9}" destId="{1AE3EBC2-85F1-4247-94B6-0717E63FEC90}" srcOrd="6" destOrd="0" presId="urn:microsoft.com/office/officeart/2005/8/layout/lProcess1"/>
    <dgm:cxn modelId="{923C4ACA-CC42-4BAA-8067-26FD549D8BAE}" type="presParOf" srcId="{F3FE5797-0B98-4DA3-B3B2-2D060FA5ECA9}" destId="{526AE40E-8A7D-4AF2-8E8D-78B26D922075}" srcOrd="7" destOrd="0" presId="urn:microsoft.com/office/officeart/2005/8/layout/lProcess1"/>
    <dgm:cxn modelId="{56D3A82A-3DE2-480D-957E-249DC93F1C28}" type="presParOf" srcId="{F3FE5797-0B98-4DA3-B3B2-2D060FA5ECA9}" destId="{3A11D610-D731-4389-B09A-6D4082DD9566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C1F03E-46DF-4AD5-84E7-6F0410C359B7}" type="doc">
      <dgm:prSet loTypeId="urn:microsoft.com/office/officeart/2005/8/layout/lProcess1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B68828AE-58DA-43C6-9AAF-718FA9FEAE52}">
      <dgm:prSet phldrT="[Metin]" custT="1"/>
      <dgm:spPr>
        <a:ln>
          <a:noFill/>
        </a:ln>
      </dgm:spPr>
      <dgm:t>
        <a:bodyPr/>
        <a:lstStyle/>
        <a:p>
          <a:pPr algn="l"/>
          <a:r>
            <a:rPr lang="tr-TR" sz="1700" dirty="0" smtClean="0"/>
            <a:t>İletişim teknolojisi dolayısıyla internet günümüz için gerçekten çok değerli bir buluştur.</a:t>
          </a:r>
          <a:endParaRPr lang="tr-TR" sz="1700" dirty="0">
            <a:latin typeface="Garamond" panose="02020404030301010803" pitchFamily="18" charset="0"/>
          </a:endParaRPr>
        </a:p>
      </dgm:t>
    </dgm:pt>
    <dgm:pt modelId="{5CD46D30-5C0C-440E-B740-D0EA72F50B3D}" type="parTrans" cxnId="{4B0A3FF2-469F-48BA-88DA-FA0630C25207}">
      <dgm:prSet/>
      <dgm:spPr/>
      <dgm:t>
        <a:bodyPr/>
        <a:lstStyle/>
        <a:p>
          <a:endParaRPr lang="tr-TR" sz="17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5A25DCE5-3A69-415D-8A81-9DACCE4A18E8}" type="sibTrans" cxnId="{4B0A3FF2-469F-48BA-88DA-FA0630C25207}">
      <dgm:prSet/>
      <dgm:spPr/>
      <dgm:t>
        <a:bodyPr/>
        <a:lstStyle/>
        <a:p>
          <a:endParaRPr lang="tr-TR" sz="17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5012AAD-641E-4C62-B10E-084440316418}">
      <dgm:prSet phldrT="[Metin]" custT="1"/>
      <dgm:spPr/>
      <dgm:t>
        <a:bodyPr/>
        <a:lstStyle/>
        <a:p>
          <a:r>
            <a:rPr lang="tr-TR" sz="1700" dirty="0" smtClean="0"/>
            <a:t>Ancak hepimiz için en büyük zaman düşmanlarından birisidir. Çünkü çoğumuz  için sosyal medya bir araç olmaktan çıkıp amaç haline gelmiş ve  sohbet merkezine dönmüştür. </a:t>
          </a:r>
          <a:endParaRPr lang="tr-TR" sz="1700" dirty="0">
            <a:latin typeface="Garamond" panose="02020404030301010803" pitchFamily="18" charset="0"/>
          </a:endParaRPr>
        </a:p>
      </dgm:t>
    </dgm:pt>
    <dgm:pt modelId="{5DC426BF-52FE-4A9E-A56A-1B367E5DFA5C}" type="parTrans" cxnId="{7CF0DE34-8970-4BE2-821A-DAA99C71DE3F}">
      <dgm:prSet/>
      <dgm:spPr/>
      <dgm:t>
        <a:bodyPr/>
        <a:lstStyle/>
        <a:p>
          <a:endParaRPr lang="tr-TR" sz="17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181CD00C-CB33-4459-9850-21077D419947}" type="sibTrans" cxnId="{7CF0DE34-8970-4BE2-821A-DAA99C71DE3F}">
      <dgm:prSet/>
      <dgm:spPr/>
      <dgm:t>
        <a:bodyPr/>
        <a:lstStyle/>
        <a:p>
          <a:endParaRPr lang="tr-TR" sz="170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8D575AF4-5D0C-432C-910D-4ED49A37ABCF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sz="1700" dirty="0" smtClean="0"/>
            <a:t>Çocuklar, gençler, yetişkinler kısacası tüm insanlar en verimli zamanlarını cep telefonu başında geçirerek yapacakları işleri ertelemekte, yapılmayan işler sebebiyle de strese girmektedirler. Bu nedenle kişi internet kullanımını sınırlama konusunda çaba göstermelidir.</a:t>
          </a:r>
          <a:endParaRPr lang="tr-TR" sz="1700" dirty="0"/>
        </a:p>
      </dgm:t>
    </dgm:pt>
    <dgm:pt modelId="{6E870F0A-EE34-4A89-AF03-D20CF4E32465}" type="parTrans" cxnId="{91253B1A-F62B-433B-872B-EDC817DC5784}">
      <dgm:prSet/>
      <dgm:spPr/>
      <dgm:t>
        <a:bodyPr/>
        <a:lstStyle/>
        <a:p>
          <a:endParaRPr lang="tr-TR" sz="1700"/>
        </a:p>
      </dgm:t>
    </dgm:pt>
    <dgm:pt modelId="{690E54AD-1742-4C05-830F-2FC5D724C6C9}" type="sibTrans" cxnId="{91253B1A-F62B-433B-872B-EDC817DC5784}">
      <dgm:prSet/>
      <dgm:spPr/>
      <dgm:t>
        <a:bodyPr/>
        <a:lstStyle/>
        <a:p>
          <a:endParaRPr lang="tr-TR" sz="1700"/>
        </a:p>
      </dgm:t>
    </dgm:pt>
    <dgm:pt modelId="{81150F84-51E5-4956-BCE9-75ADAEE8281C}">
      <dgm:prSet custT="1"/>
      <dgm:spPr/>
      <dgm:t>
        <a:bodyPr/>
        <a:lstStyle/>
        <a:p>
          <a:r>
            <a:rPr lang="tr-TR" sz="1700" dirty="0" smtClean="0"/>
            <a:t>Unutmayalım ki interneti zamanı çalan değil, üretmemize, bilgilenmemize yardım edecek bir hale dönüştürmek her ne kadar zor  görünse de bizim elimizdedir.</a:t>
          </a:r>
          <a:endParaRPr lang="tr-TR" sz="1700" dirty="0"/>
        </a:p>
      </dgm:t>
    </dgm:pt>
    <dgm:pt modelId="{E29E2C8C-8539-4181-A055-CCDD6140DAB0}" type="parTrans" cxnId="{34F82DDE-6AF5-4E61-9F96-CE5C0B043D42}">
      <dgm:prSet/>
      <dgm:spPr/>
      <dgm:t>
        <a:bodyPr/>
        <a:lstStyle/>
        <a:p>
          <a:endParaRPr lang="tr-TR" sz="1700"/>
        </a:p>
      </dgm:t>
    </dgm:pt>
    <dgm:pt modelId="{CA84A0C1-3888-49B7-8D10-E80D6DCB27CB}" type="sibTrans" cxnId="{34F82DDE-6AF5-4E61-9F96-CE5C0B043D42}">
      <dgm:prSet/>
      <dgm:spPr/>
      <dgm:t>
        <a:bodyPr/>
        <a:lstStyle/>
        <a:p>
          <a:endParaRPr lang="tr-TR" sz="1700"/>
        </a:p>
      </dgm:t>
    </dgm:pt>
    <dgm:pt modelId="{98EF555E-B4AF-4C58-908F-705F1A03D623}" type="pres">
      <dgm:prSet presAssocID="{5CC1F03E-46DF-4AD5-84E7-6F0410C359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3FE5797-0B98-4DA3-B3B2-2D060FA5ECA9}" type="pres">
      <dgm:prSet presAssocID="{B68828AE-58DA-43C6-9AAF-718FA9FEAE52}" presName="vertFlow" presStyleCnt="0"/>
      <dgm:spPr/>
      <dgm:t>
        <a:bodyPr/>
        <a:lstStyle/>
        <a:p>
          <a:endParaRPr lang="tr-TR"/>
        </a:p>
      </dgm:t>
    </dgm:pt>
    <dgm:pt modelId="{24C0EB33-0F8C-4D84-9600-A5E632A60A93}" type="pres">
      <dgm:prSet presAssocID="{B68828AE-58DA-43C6-9AAF-718FA9FEAE52}" presName="header" presStyleLbl="node1" presStyleIdx="0" presStyleCnt="1" custScaleX="419692" custLinFactNeighborX="-92" custLinFactNeighborY="3544"/>
      <dgm:spPr/>
      <dgm:t>
        <a:bodyPr/>
        <a:lstStyle/>
        <a:p>
          <a:endParaRPr lang="tr-TR"/>
        </a:p>
      </dgm:t>
    </dgm:pt>
    <dgm:pt modelId="{887F26DE-1E57-4873-B325-02F2CE1B307E}" type="pres">
      <dgm:prSet presAssocID="{5DC426BF-52FE-4A9E-A56A-1B367E5DFA5C}" presName="parTrans" presStyleLbl="sibTrans2D1" presStyleIdx="0" presStyleCnt="3"/>
      <dgm:spPr/>
      <dgm:t>
        <a:bodyPr/>
        <a:lstStyle/>
        <a:p>
          <a:endParaRPr lang="tr-TR"/>
        </a:p>
      </dgm:t>
    </dgm:pt>
    <dgm:pt modelId="{88919B85-4F40-4374-AC3B-41CEE900C2B4}" type="pres">
      <dgm:prSet presAssocID="{C5012AAD-641E-4C62-B10E-084440316418}" presName="child" presStyleLbl="alignAccFollowNode1" presStyleIdx="0" presStyleCnt="3" custScaleX="42172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C8CF0F-48FE-4DBE-B1CA-6A4AF8F769D8}" type="pres">
      <dgm:prSet presAssocID="{181CD00C-CB33-4459-9850-21077D419947}" presName="sibTrans" presStyleLbl="sibTrans2D1" presStyleIdx="1" presStyleCnt="3"/>
      <dgm:spPr/>
      <dgm:t>
        <a:bodyPr/>
        <a:lstStyle/>
        <a:p>
          <a:endParaRPr lang="tr-TR"/>
        </a:p>
      </dgm:t>
    </dgm:pt>
    <dgm:pt modelId="{8E71DF34-244A-4D1F-AADF-8D2BC115CC56}" type="pres">
      <dgm:prSet presAssocID="{8D575AF4-5D0C-432C-910D-4ED49A37ABCF}" presName="child" presStyleLbl="alignAccFollowNode1" presStyleIdx="1" presStyleCnt="3" custScaleX="420911" custScaleY="12935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6FAF47-3129-4DAB-80D1-6CC4EA059912}" type="pres">
      <dgm:prSet presAssocID="{690E54AD-1742-4C05-830F-2FC5D724C6C9}" presName="sibTrans" presStyleLbl="sibTrans2D1" presStyleIdx="2" presStyleCnt="3"/>
      <dgm:spPr/>
      <dgm:t>
        <a:bodyPr/>
        <a:lstStyle/>
        <a:p>
          <a:endParaRPr lang="tr-TR"/>
        </a:p>
      </dgm:t>
    </dgm:pt>
    <dgm:pt modelId="{1AE3EBC2-85F1-4247-94B6-0717E63FEC90}" type="pres">
      <dgm:prSet presAssocID="{81150F84-51E5-4956-BCE9-75ADAEE8281C}" presName="child" presStyleLbl="alignAccFollowNode1" presStyleIdx="2" presStyleCnt="3" custScaleX="42091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BE2DBD9-7DA8-49AD-A7AF-E54265B2F23E}" type="presOf" srcId="{5CC1F03E-46DF-4AD5-84E7-6F0410C359B7}" destId="{98EF555E-B4AF-4C58-908F-705F1A03D623}" srcOrd="0" destOrd="0" presId="urn:microsoft.com/office/officeart/2005/8/layout/lProcess1"/>
    <dgm:cxn modelId="{7CF0DE34-8970-4BE2-821A-DAA99C71DE3F}" srcId="{B68828AE-58DA-43C6-9AAF-718FA9FEAE52}" destId="{C5012AAD-641E-4C62-B10E-084440316418}" srcOrd="0" destOrd="0" parTransId="{5DC426BF-52FE-4A9E-A56A-1B367E5DFA5C}" sibTransId="{181CD00C-CB33-4459-9850-21077D419947}"/>
    <dgm:cxn modelId="{91253B1A-F62B-433B-872B-EDC817DC5784}" srcId="{B68828AE-58DA-43C6-9AAF-718FA9FEAE52}" destId="{8D575AF4-5D0C-432C-910D-4ED49A37ABCF}" srcOrd="1" destOrd="0" parTransId="{6E870F0A-EE34-4A89-AF03-D20CF4E32465}" sibTransId="{690E54AD-1742-4C05-830F-2FC5D724C6C9}"/>
    <dgm:cxn modelId="{716308F0-638A-4A90-87A7-77721CCA6586}" type="presOf" srcId="{5DC426BF-52FE-4A9E-A56A-1B367E5DFA5C}" destId="{887F26DE-1E57-4873-B325-02F2CE1B307E}" srcOrd="0" destOrd="0" presId="urn:microsoft.com/office/officeart/2005/8/layout/lProcess1"/>
    <dgm:cxn modelId="{8DA0DEAF-3392-42BC-81F9-DF2A1B4F5AC4}" type="presOf" srcId="{B68828AE-58DA-43C6-9AAF-718FA9FEAE52}" destId="{24C0EB33-0F8C-4D84-9600-A5E632A60A93}" srcOrd="0" destOrd="0" presId="urn:microsoft.com/office/officeart/2005/8/layout/lProcess1"/>
    <dgm:cxn modelId="{175454CF-E02D-4A51-813A-AE3105DFC0CF}" type="presOf" srcId="{81150F84-51E5-4956-BCE9-75ADAEE8281C}" destId="{1AE3EBC2-85F1-4247-94B6-0717E63FEC90}" srcOrd="0" destOrd="0" presId="urn:microsoft.com/office/officeart/2005/8/layout/lProcess1"/>
    <dgm:cxn modelId="{34F82DDE-6AF5-4E61-9F96-CE5C0B043D42}" srcId="{B68828AE-58DA-43C6-9AAF-718FA9FEAE52}" destId="{81150F84-51E5-4956-BCE9-75ADAEE8281C}" srcOrd="2" destOrd="0" parTransId="{E29E2C8C-8539-4181-A055-CCDD6140DAB0}" sibTransId="{CA84A0C1-3888-49B7-8D10-E80D6DCB27CB}"/>
    <dgm:cxn modelId="{8261A694-572E-43CD-9B46-FF953AFAB01A}" type="presOf" srcId="{690E54AD-1742-4C05-830F-2FC5D724C6C9}" destId="{C86FAF47-3129-4DAB-80D1-6CC4EA059912}" srcOrd="0" destOrd="0" presId="urn:microsoft.com/office/officeart/2005/8/layout/lProcess1"/>
    <dgm:cxn modelId="{08F6433C-0F05-44D8-9B1C-663905C401C3}" type="presOf" srcId="{181CD00C-CB33-4459-9850-21077D419947}" destId="{15C8CF0F-48FE-4DBE-B1CA-6A4AF8F769D8}" srcOrd="0" destOrd="0" presId="urn:microsoft.com/office/officeart/2005/8/layout/lProcess1"/>
    <dgm:cxn modelId="{4B0A3FF2-469F-48BA-88DA-FA0630C25207}" srcId="{5CC1F03E-46DF-4AD5-84E7-6F0410C359B7}" destId="{B68828AE-58DA-43C6-9AAF-718FA9FEAE52}" srcOrd="0" destOrd="0" parTransId="{5CD46D30-5C0C-440E-B740-D0EA72F50B3D}" sibTransId="{5A25DCE5-3A69-415D-8A81-9DACCE4A18E8}"/>
    <dgm:cxn modelId="{A22296CE-054C-4DCD-B6A5-86DC5323ADEB}" type="presOf" srcId="{8D575AF4-5D0C-432C-910D-4ED49A37ABCF}" destId="{8E71DF34-244A-4D1F-AADF-8D2BC115CC56}" srcOrd="0" destOrd="0" presId="urn:microsoft.com/office/officeart/2005/8/layout/lProcess1"/>
    <dgm:cxn modelId="{7B0010C6-057B-4F9F-8BBB-5F232FBE4EF4}" type="presOf" srcId="{C5012AAD-641E-4C62-B10E-084440316418}" destId="{88919B85-4F40-4374-AC3B-41CEE900C2B4}" srcOrd="0" destOrd="0" presId="urn:microsoft.com/office/officeart/2005/8/layout/lProcess1"/>
    <dgm:cxn modelId="{5B7FBE1D-5263-4F4B-9882-47E3D3AB34F8}" type="presParOf" srcId="{98EF555E-B4AF-4C58-908F-705F1A03D623}" destId="{F3FE5797-0B98-4DA3-B3B2-2D060FA5ECA9}" srcOrd="0" destOrd="0" presId="urn:microsoft.com/office/officeart/2005/8/layout/lProcess1"/>
    <dgm:cxn modelId="{FFAE147E-F4B7-4F41-947A-4623D0251EFB}" type="presParOf" srcId="{F3FE5797-0B98-4DA3-B3B2-2D060FA5ECA9}" destId="{24C0EB33-0F8C-4D84-9600-A5E632A60A93}" srcOrd="0" destOrd="0" presId="urn:microsoft.com/office/officeart/2005/8/layout/lProcess1"/>
    <dgm:cxn modelId="{C0D7AF59-077A-401A-9F04-B9E3FFD6E642}" type="presParOf" srcId="{F3FE5797-0B98-4DA3-B3B2-2D060FA5ECA9}" destId="{887F26DE-1E57-4873-B325-02F2CE1B307E}" srcOrd="1" destOrd="0" presId="urn:microsoft.com/office/officeart/2005/8/layout/lProcess1"/>
    <dgm:cxn modelId="{2AF224DF-904D-4019-A9A7-D65C1CD2668C}" type="presParOf" srcId="{F3FE5797-0B98-4DA3-B3B2-2D060FA5ECA9}" destId="{88919B85-4F40-4374-AC3B-41CEE900C2B4}" srcOrd="2" destOrd="0" presId="urn:microsoft.com/office/officeart/2005/8/layout/lProcess1"/>
    <dgm:cxn modelId="{AA1C37DB-C127-4FB6-92CB-1877DF1755EC}" type="presParOf" srcId="{F3FE5797-0B98-4DA3-B3B2-2D060FA5ECA9}" destId="{15C8CF0F-48FE-4DBE-B1CA-6A4AF8F769D8}" srcOrd="3" destOrd="0" presId="urn:microsoft.com/office/officeart/2005/8/layout/lProcess1"/>
    <dgm:cxn modelId="{6136DB3D-FDF2-4CAF-9FCC-32D52F48F425}" type="presParOf" srcId="{F3FE5797-0B98-4DA3-B3B2-2D060FA5ECA9}" destId="{8E71DF34-244A-4D1F-AADF-8D2BC115CC56}" srcOrd="4" destOrd="0" presId="urn:microsoft.com/office/officeart/2005/8/layout/lProcess1"/>
    <dgm:cxn modelId="{122064CC-4C6F-4F9F-90DF-7D871CB2F4EE}" type="presParOf" srcId="{F3FE5797-0B98-4DA3-B3B2-2D060FA5ECA9}" destId="{C86FAF47-3129-4DAB-80D1-6CC4EA059912}" srcOrd="5" destOrd="0" presId="urn:microsoft.com/office/officeart/2005/8/layout/lProcess1"/>
    <dgm:cxn modelId="{80AAA955-AF58-4B9E-BED9-35CAA70E7450}" type="presParOf" srcId="{F3FE5797-0B98-4DA3-B3B2-2D060FA5ECA9}" destId="{1AE3EBC2-85F1-4247-94B6-0717E63FEC90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2B312F9-929E-419E-8CF8-2B1F874B6DF2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0DF5AD28-70D2-4974-983B-0C5836F8F07F}">
      <dgm:prSet phldrT="[Metin]"/>
      <dgm:spPr/>
      <dgm:t>
        <a:bodyPr/>
        <a:lstStyle/>
        <a:p>
          <a:r>
            <a:rPr lang="tr-TR" dirty="0" err="1" smtClean="0"/>
            <a:t>Kanban</a:t>
          </a:r>
          <a:r>
            <a:rPr lang="tr-TR" dirty="0" smtClean="0"/>
            <a:t> tahta, tabela anlamına gelmektedir.</a:t>
          </a:r>
          <a:endParaRPr lang="tr-TR" dirty="0"/>
        </a:p>
      </dgm:t>
    </dgm:pt>
    <dgm:pt modelId="{628A93F3-25CF-4C62-AB5E-C86BDE66033D}" type="parTrans" cxnId="{393C36CD-ADB4-41C2-B28C-8B09AE78421A}">
      <dgm:prSet/>
      <dgm:spPr/>
      <dgm:t>
        <a:bodyPr/>
        <a:lstStyle/>
        <a:p>
          <a:endParaRPr lang="tr-TR"/>
        </a:p>
      </dgm:t>
    </dgm:pt>
    <dgm:pt modelId="{4060CAB4-FCB7-4172-AA5A-E27540792A66}" type="sibTrans" cxnId="{393C36CD-ADB4-41C2-B28C-8B09AE78421A}">
      <dgm:prSet/>
      <dgm:spPr/>
      <dgm:t>
        <a:bodyPr/>
        <a:lstStyle/>
        <a:p>
          <a:endParaRPr lang="tr-TR"/>
        </a:p>
      </dgm:t>
    </dgm:pt>
    <dgm:pt modelId="{2FE3FD5F-AE05-4124-83BC-89EF55C4F1A1}">
      <dgm:prSet phldrT="[Metin]"/>
      <dgm:spPr/>
      <dgm:t>
        <a:bodyPr/>
        <a:lstStyle/>
        <a:p>
          <a:r>
            <a:rPr lang="tr-TR" dirty="0" smtClean="0"/>
            <a:t>Temel prensibi GÖRSELLEŞTİR VE SINIRLANDIR.</a:t>
          </a:r>
          <a:endParaRPr lang="tr-TR" dirty="0"/>
        </a:p>
      </dgm:t>
    </dgm:pt>
    <dgm:pt modelId="{93199A98-2381-4569-ABFB-85CAB856F7F4}" type="parTrans" cxnId="{9D09FDAF-F799-4076-BB79-919D60376033}">
      <dgm:prSet/>
      <dgm:spPr/>
      <dgm:t>
        <a:bodyPr/>
        <a:lstStyle/>
        <a:p>
          <a:endParaRPr lang="tr-TR"/>
        </a:p>
      </dgm:t>
    </dgm:pt>
    <dgm:pt modelId="{3C94C62E-C3DA-468D-B82B-502F77EFB3BA}" type="sibTrans" cxnId="{9D09FDAF-F799-4076-BB79-919D60376033}">
      <dgm:prSet/>
      <dgm:spPr/>
      <dgm:t>
        <a:bodyPr/>
        <a:lstStyle/>
        <a:p>
          <a:endParaRPr lang="tr-TR"/>
        </a:p>
      </dgm:t>
    </dgm:pt>
    <dgm:pt modelId="{97C2827F-1AC6-4935-A140-3BB68898D060}">
      <dgm:prSet phldrT="[Metin]"/>
      <dgm:spPr/>
      <dgm:t>
        <a:bodyPr/>
        <a:lstStyle/>
        <a:p>
          <a:r>
            <a:rPr lang="tr-TR" dirty="0" smtClean="0"/>
            <a:t>İşler  kafanda duracağına, tahtada ya da panoda dursun.</a:t>
          </a:r>
          <a:endParaRPr lang="tr-TR" dirty="0"/>
        </a:p>
      </dgm:t>
    </dgm:pt>
    <dgm:pt modelId="{755741D5-60C4-434E-9F85-DF3DFBDFE31C}" type="parTrans" cxnId="{5C6216E9-F8C7-4C08-80FD-2376359F5FCE}">
      <dgm:prSet/>
      <dgm:spPr/>
      <dgm:t>
        <a:bodyPr/>
        <a:lstStyle/>
        <a:p>
          <a:endParaRPr lang="tr-TR"/>
        </a:p>
      </dgm:t>
    </dgm:pt>
    <dgm:pt modelId="{9C7186CC-CC12-4E45-BAEC-AE98720BC818}" type="sibTrans" cxnId="{5C6216E9-F8C7-4C08-80FD-2376359F5FCE}">
      <dgm:prSet/>
      <dgm:spPr/>
      <dgm:t>
        <a:bodyPr/>
        <a:lstStyle/>
        <a:p>
          <a:endParaRPr lang="tr-TR"/>
        </a:p>
      </dgm:t>
    </dgm:pt>
    <dgm:pt modelId="{A61D1B7C-2D81-4157-91B1-AD5339507F7C}">
      <dgm:prSet/>
      <dgm:spPr/>
      <dgm:t>
        <a:bodyPr/>
        <a:lstStyle/>
        <a:p>
          <a:r>
            <a:rPr lang="tr-TR" dirty="0" smtClean="0"/>
            <a:t>Tahtaya yaz ,sıraya diz, renklendir, kategorize et.</a:t>
          </a:r>
          <a:endParaRPr lang="tr-TR" dirty="0"/>
        </a:p>
      </dgm:t>
    </dgm:pt>
    <dgm:pt modelId="{9353A587-D06F-4FB3-93CA-CDE6D4947A50}" type="parTrans" cxnId="{A277A15E-8BB5-479B-8F49-01532E434C9A}">
      <dgm:prSet/>
      <dgm:spPr/>
      <dgm:t>
        <a:bodyPr/>
        <a:lstStyle/>
        <a:p>
          <a:endParaRPr lang="tr-TR"/>
        </a:p>
      </dgm:t>
    </dgm:pt>
    <dgm:pt modelId="{89049369-6D87-4A13-A4AC-66542C30BF42}" type="sibTrans" cxnId="{A277A15E-8BB5-479B-8F49-01532E434C9A}">
      <dgm:prSet/>
      <dgm:spPr/>
      <dgm:t>
        <a:bodyPr/>
        <a:lstStyle/>
        <a:p>
          <a:endParaRPr lang="tr-TR"/>
        </a:p>
      </dgm:t>
    </dgm:pt>
    <dgm:pt modelId="{BB6F9595-F790-486E-A67B-82A58AAAA2A5}">
      <dgm:prSet/>
      <dgm:spPr/>
      <dgm:t>
        <a:bodyPr/>
        <a:lstStyle/>
        <a:p>
          <a:r>
            <a:rPr lang="tr-TR" dirty="0" smtClean="0"/>
            <a:t>Bir Japon tekniğidir.</a:t>
          </a:r>
          <a:endParaRPr lang="tr-TR" dirty="0"/>
        </a:p>
      </dgm:t>
    </dgm:pt>
    <dgm:pt modelId="{7074B6CD-CE76-4C60-947A-3AC722A52C38}" type="parTrans" cxnId="{E67A9D32-4D34-45E5-9368-E3BCF04F3A58}">
      <dgm:prSet/>
      <dgm:spPr/>
      <dgm:t>
        <a:bodyPr/>
        <a:lstStyle/>
        <a:p>
          <a:endParaRPr lang="tr-TR"/>
        </a:p>
      </dgm:t>
    </dgm:pt>
    <dgm:pt modelId="{B6CFFB39-7A7F-4F5A-9FAD-76C90463A28E}" type="sibTrans" cxnId="{E67A9D32-4D34-45E5-9368-E3BCF04F3A58}">
      <dgm:prSet/>
      <dgm:spPr/>
      <dgm:t>
        <a:bodyPr/>
        <a:lstStyle/>
        <a:p>
          <a:endParaRPr lang="tr-TR"/>
        </a:p>
      </dgm:t>
    </dgm:pt>
    <dgm:pt modelId="{14CBA68F-36C8-4EA9-92F3-30C803C7D7A7}" type="pres">
      <dgm:prSet presAssocID="{D2B312F9-929E-419E-8CF8-2B1F874B6D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47ED647C-9AAB-496D-ADDA-5C7FA2F2458C}" type="pres">
      <dgm:prSet presAssocID="{D2B312F9-929E-419E-8CF8-2B1F874B6DF2}" presName="Name1" presStyleCnt="0"/>
      <dgm:spPr/>
    </dgm:pt>
    <dgm:pt modelId="{9DA9AF26-6C4D-4C95-9096-98C2BD8C0DE3}" type="pres">
      <dgm:prSet presAssocID="{D2B312F9-929E-419E-8CF8-2B1F874B6DF2}" presName="cycle" presStyleCnt="0"/>
      <dgm:spPr/>
    </dgm:pt>
    <dgm:pt modelId="{1E47B1A2-393D-4CE1-935F-88DEB7F64DC1}" type="pres">
      <dgm:prSet presAssocID="{D2B312F9-929E-419E-8CF8-2B1F874B6DF2}" presName="srcNode" presStyleLbl="node1" presStyleIdx="0" presStyleCnt="5"/>
      <dgm:spPr/>
    </dgm:pt>
    <dgm:pt modelId="{57C70AF4-B65C-46C0-8875-2CCF3CE174BB}" type="pres">
      <dgm:prSet presAssocID="{D2B312F9-929E-419E-8CF8-2B1F874B6DF2}" presName="conn" presStyleLbl="parChTrans1D2" presStyleIdx="0" presStyleCnt="1"/>
      <dgm:spPr/>
      <dgm:t>
        <a:bodyPr/>
        <a:lstStyle/>
        <a:p>
          <a:endParaRPr lang="tr-TR"/>
        </a:p>
      </dgm:t>
    </dgm:pt>
    <dgm:pt modelId="{FCF36761-A178-4CCB-AD32-F45E6A525ADA}" type="pres">
      <dgm:prSet presAssocID="{D2B312F9-929E-419E-8CF8-2B1F874B6DF2}" presName="extraNode" presStyleLbl="node1" presStyleIdx="0" presStyleCnt="5"/>
      <dgm:spPr/>
    </dgm:pt>
    <dgm:pt modelId="{431F9E5A-1326-4EE8-B217-C947144B2349}" type="pres">
      <dgm:prSet presAssocID="{D2B312F9-929E-419E-8CF8-2B1F874B6DF2}" presName="dstNode" presStyleLbl="node1" presStyleIdx="0" presStyleCnt="5"/>
      <dgm:spPr/>
    </dgm:pt>
    <dgm:pt modelId="{AB886813-3260-43A9-99F7-802E19C4726B}" type="pres">
      <dgm:prSet presAssocID="{BB6F9595-F790-486E-A67B-82A58AAAA2A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C88EC0-6EA3-4790-9362-53938A0182F5}" type="pres">
      <dgm:prSet presAssocID="{BB6F9595-F790-486E-A67B-82A58AAAA2A5}" presName="accent_1" presStyleCnt="0"/>
      <dgm:spPr/>
    </dgm:pt>
    <dgm:pt modelId="{5A93207D-207F-4EE2-B4CB-5486FEC656ED}" type="pres">
      <dgm:prSet presAssocID="{BB6F9595-F790-486E-A67B-82A58AAAA2A5}" presName="accentRepeatNode" presStyleLbl="solidFgAcc1" presStyleIdx="0" presStyleCnt="5"/>
      <dgm:spPr/>
    </dgm:pt>
    <dgm:pt modelId="{3D4BEE33-495F-47FF-876B-A3AD3D1703D9}" type="pres">
      <dgm:prSet presAssocID="{0DF5AD28-70D2-4974-983B-0C5836F8F07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F0ECA2-D617-4B89-B1EF-FAE9ED017AB6}" type="pres">
      <dgm:prSet presAssocID="{0DF5AD28-70D2-4974-983B-0C5836F8F07F}" presName="accent_2" presStyleCnt="0"/>
      <dgm:spPr/>
    </dgm:pt>
    <dgm:pt modelId="{5E2A4448-4E21-4DC0-A12C-E33DCEB060B4}" type="pres">
      <dgm:prSet presAssocID="{0DF5AD28-70D2-4974-983B-0C5836F8F07F}" presName="accentRepeatNode" presStyleLbl="solidFgAcc1" presStyleIdx="1" presStyleCnt="5"/>
      <dgm:spPr/>
    </dgm:pt>
    <dgm:pt modelId="{299AC8FC-51CB-4437-B9D5-2E4F5C0CA11D}" type="pres">
      <dgm:prSet presAssocID="{2FE3FD5F-AE05-4124-83BC-89EF55C4F1A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E9DCC1-74ED-461B-91B3-7F767F700B44}" type="pres">
      <dgm:prSet presAssocID="{2FE3FD5F-AE05-4124-83BC-89EF55C4F1A1}" presName="accent_3" presStyleCnt="0"/>
      <dgm:spPr/>
    </dgm:pt>
    <dgm:pt modelId="{0AF83E72-A2F4-45DE-BA52-F3A94DDD1A6B}" type="pres">
      <dgm:prSet presAssocID="{2FE3FD5F-AE05-4124-83BC-89EF55C4F1A1}" presName="accentRepeatNode" presStyleLbl="solidFgAcc1" presStyleIdx="2" presStyleCnt="5"/>
      <dgm:spPr/>
    </dgm:pt>
    <dgm:pt modelId="{12043516-4ED9-469D-8B5C-B8E1E157EC4E}" type="pres">
      <dgm:prSet presAssocID="{A61D1B7C-2D81-4157-91B1-AD5339507F7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29E123-D3A5-436C-BA43-569B88D9EFF7}" type="pres">
      <dgm:prSet presAssocID="{A61D1B7C-2D81-4157-91B1-AD5339507F7C}" presName="accent_4" presStyleCnt="0"/>
      <dgm:spPr/>
    </dgm:pt>
    <dgm:pt modelId="{C4F5939B-D15F-4D53-ACE5-B2021E586A31}" type="pres">
      <dgm:prSet presAssocID="{A61D1B7C-2D81-4157-91B1-AD5339507F7C}" presName="accentRepeatNode" presStyleLbl="solidFgAcc1" presStyleIdx="3" presStyleCnt="5"/>
      <dgm:spPr/>
    </dgm:pt>
    <dgm:pt modelId="{C8288D93-0B6A-4777-8917-FEED0097B897}" type="pres">
      <dgm:prSet presAssocID="{97C2827F-1AC6-4935-A140-3BB68898D06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0A1A93-7AC0-4576-8464-F9DA70A57095}" type="pres">
      <dgm:prSet presAssocID="{97C2827F-1AC6-4935-A140-3BB68898D060}" presName="accent_5" presStyleCnt="0"/>
      <dgm:spPr/>
    </dgm:pt>
    <dgm:pt modelId="{910DBE93-77F2-42D2-87D2-73C8007B1421}" type="pres">
      <dgm:prSet presAssocID="{97C2827F-1AC6-4935-A140-3BB68898D060}" presName="accentRepeatNode" presStyleLbl="solidFgAcc1" presStyleIdx="4" presStyleCnt="5"/>
      <dgm:spPr/>
    </dgm:pt>
  </dgm:ptLst>
  <dgm:cxnLst>
    <dgm:cxn modelId="{5C6216E9-F8C7-4C08-80FD-2376359F5FCE}" srcId="{D2B312F9-929E-419E-8CF8-2B1F874B6DF2}" destId="{97C2827F-1AC6-4935-A140-3BB68898D060}" srcOrd="4" destOrd="0" parTransId="{755741D5-60C4-434E-9F85-DF3DFBDFE31C}" sibTransId="{9C7186CC-CC12-4E45-BAEC-AE98720BC818}"/>
    <dgm:cxn modelId="{A277A15E-8BB5-479B-8F49-01532E434C9A}" srcId="{D2B312F9-929E-419E-8CF8-2B1F874B6DF2}" destId="{A61D1B7C-2D81-4157-91B1-AD5339507F7C}" srcOrd="3" destOrd="0" parTransId="{9353A587-D06F-4FB3-93CA-CDE6D4947A50}" sibTransId="{89049369-6D87-4A13-A4AC-66542C30BF42}"/>
    <dgm:cxn modelId="{2E13BAB1-44E8-4272-8122-A0DDC5D74450}" type="presOf" srcId="{A61D1B7C-2D81-4157-91B1-AD5339507F7C}" destId="{12043516-4ED9-469D-8B5C-B8E1E157EC4E}" srcOrd="0" destOrd="0" presId="urn:microsoft.com/office/officeart/2008/layout/VerticalCurvedList"/>
    <dgm:cxn modelId="{E67A9D32-4D34-45E5-9368-E3BCF04F3A58}" srcId="{D2B312F9-929E-419E-8CF8-2B1F874B6DF2}" destId="{BB6F9595-F790-486E-A67B-82A58AAAA2A5}" srcOrd="0" destOrd="0" parTransId="{7074B6CD-CE76-4C60-947A-3AC722A52C38}" sibTransId="{B6CFFB39-7A7F-4F5A-9FAD-76C90463A28E}"/>
    <dgm:cxn modelId="{0DA1338A-2CB1-4E68-9BD4-EB5F74573339}" type="presOf" srcId="{0DF5AD28-70D2-4974-983B-0C5836F8F07F}" destId="{3D4BEE33-495F-47FF-876B-A3AD3D1703D9}" srcOrd="0" destOrd="0" presId="urn:microsoft.com/office/officeart/2008/layout/VerticalCurvedList"/>
    <dgm:cxn modelId="{EBBF4ED3-3E67-46BD-B725-A99CFCFE4F61}" type="presOf" srcId="{BB6F9595-F790-486E-A67B-82A58AAAA2A5}" destId="{AB886813-3260-43A9-99F7-802E19C4726B}" srcOrd="0" destOrd="0" presId="urn:microsoft.com/office/officeart/2008/layout/VerticalCurvedList"/>
    <dgm:cxn modelId="{32DDE784-24C3-4AD5-AAAB-879FEB546044}" type="presOf" srcId="{97C2827F-1AC6-4935-A140-3BB68898D060}" destId="{C8288D93-0B6A-4777-8917-FEED0097B897}" srcOrd="0" destOrd="0" presId="urn:microsoft.com/office/officeart/2008/layout/VerticalCurvedList"/>
    <dgm:cxn modelId="{393C36CD-ADB4-41C2-B28C-8B09AE78421A}" srcId="{D2B312F9-929E-419E-8CF8-2B1F874B6DF2}" destId="{0DF5AD28-70D2-4974-983B-0C5836F8F07F}" srcOrd="1" destOrd="0" parTransId="{628A93F3-25CF-4C62-AB5E-C86BDE66033D}" sibTransId="{4060CAB4-FCB7-4172-AA5A-E27540792A66}"/>
    <dgm:cxn modelId="{72419580-4C4B-44A2-B2FC-78AE09152C7B}" type="presOf" srcId="{B6CFFB39-7A7F-4F5A-9FAD-76C90463A28E}" destId="{57C70AF4-B65C-46C0-8875-2CCF3CE174BB}" srcOrd="0" destOrd="0" presId="urn:microsoft.com/office/officeart/2008/layout/VerticalCurvedList"/>
    <dgm:cxn modelId="{341F8598-D5F8-4ED1-A979-0C023C995D06}" type="presOf" srcId="{D2B312F9-929E-419E-8CF8-2B1F874B6DF2}" destId="{14CBA68F-36C8-4EA9-92F3-30C803C7D7A7}" srcOrd="0" destOrd="0" presId="urn:microsoft.com/office/officeart/2008/layout/VerticalCurvedList"/>
    <dgm:cxn modelId="{7A297C9D-0EA4-487B-ABB0-BC52E5144C15}" type="presOf" srcId="{2FE3FD5F-AE05-4124-83BC-89EF55C4F1A1}" destId="{299AC8FC-51CB-4437-B9D5-2E4F5C0CA11D}" srcOrd="0" destOrd="0" presId="urn:microsoft.com/office/officeart/2008/layout/VerticalCurvedList"/>
    <dgm:cxn modelId="{9D09FDAF-F799-4076-BB79-919D60376033}" srcId="{D2B312F9-929E-419E-8CF8-2B1F874B6DF2}" destId="{2FE3FD5F-AE05-4124-83BC-89EF55C4F1A1}" srcOrd="2" destOrd="0" parTransId="{93199A98-2381-4569-ABFB-85CAB856F7F4}" sibTransId="{3C94C62E-C3DA-468D-B82B-502F77EFB3BA}"/>
    <dgm:cxn modelId="{E72450D1-5660-4012-9697-ED9351566BC4}" type="presParOf" srcId="{14CBA68F-36C8-4EA9-92F3-30C803C7D7A7}" destId="{47ED647C-9AAB-496D-ADDA-5C7FA2F2458C}" srcOrd="0" destOrd="0" presId="urn:microsoft.com/office/officeart/2008/layout/VerticalCurvedList"/>
    <dgm:cxn modelId="{1B11C6BB-6E34-4A16-AF15-93C56249D121}" type="presParOf" srcId="{47ED647C-9AAB-496D-ADDA-5C7FA2F2458C}" destId="{9DA9AF26-6C4D-4C95-9096-98C2BD8C0DE3}" srcOrd="0" destOrd="0" presId="urn:microsoft.com/office/officeart/2008/layout/VerticalCurvedList"/>
    <dgm:cxn modelId="{0BE8C579-C03A-4EBC-98FC-CC4EACFDBDC6}" type="presParOf" srcId="{9DA9AF26-6C4D-4C95-9096-98C2BD8C0DE3}" destId="{1E47B1A2-393D-4CE1-935F-88DEB7F64DC1}" srcOrd="0" destOrd="0" presId="urn:microsoft.com/office/officeart/2008/layout/VerticalCurvedList"/>
    <dgm:cxn modelId="{404F2926-DC62-4B80-A9CA-63C5F7954406}" type="presParOf" srcId="{9DA9AF26-6C4D-4C95-9096-98C2BD8C0DE3}" destId="{57C70AF4-B65C-46C0-8875-2CCF3CE174BB}" srcOrd="1" destOrd="0" presId="urn:microsoft.com/office/officeart/2008/layout/VerticalCurvedList"/>
    <dgm:cxn modelId="{05F5B69F-FC19-4515-8AA1-BF64CEEE580F}" type="presParOf" srcId="{9DA9AF26-6C4D-4C95-9096-98C2BD8C0DE3}" destId="{FCF36761-A178-4CCB-AD32-F45E6A525ADA}" srcOrd="2" destOrd="0" presId="urn:microsoft.com/office/officeart/2008/layout/VerticalCurvedList"/>
    <dgm:cxn modelId="{988C6CF9-5D43-42D7-8482-591BF73455AA}" type="presParOf" srcId="{9DA9AF26-6C4D-4C95-9096-98C2BD8C0DE3}" destId="{431F9E5A-1326-4EE8-B217-C947144B2349}" srcOrd="3" destOrd="0" presId="urn:microsoft.com/office/officeart/2008/layout/VerticalCurvedList"/>
    <dgm:cxn modelId="{EAA61027-C3E5-487C-ACD4-010E7EC2BC49}" type="presParOf" srcId="{47ED647C-9AAB-496D-ADDA-5C7FA2F2458C}" destId="{AB886813-3260-43A9-99F7-802E19C4726B}" srcOrd="1" destOrd="0" presId="urn:microsoft.com/office/officeart/2008/layout/VerticalCurvedList"/>
    <dgm:cxn modelId="{62E8730D-C9BB-46F5-8F1E-75C4AF548751}" type="presParOf" srcId="{47ED647C-9AAB-496D-ADDA-5C7FA2F2458C}" destId="{46C88EC0-6EA3-4790-9362-53938A0182F5}" srcOrd="2" destOrd="0" presId="urn:microsoft.com/office/officeart/2008/layout/VerticalCurvedList"/>
    <dgm:cxn modelId="{6AC114A9-5975-4DC2-99A8-5CE81A5B22B8}" type="presParOf" srcId="{46C88EC0-6EA3-4790-9362-53938A0182F5}" destId="{5A93207D-207F-4EE2-B4CB-5486FEC656ED}" srcOrd="0" destOrd="0" presId="urn:microsoft.com/office/officeart/2008/layout/VerticalCurvedList"/>
    <dgm:cxn modelId="{7676FF72-E726-450B-A41F-2BFBDDBD4F00}" type="presParOf" srcId="{47ED647C-9AAB-496D-ADDA-5C7FA2F2458C}" destId="{3D4BEE33-495F-47FF-876B-A3AD3D1703D9}" srcOrd="3" destOrd="0" presId="urn:microsoft.com/office/officeart/2008/layout/VerticalCurvedList"/>
    <dgm:cxn modelId="{0DB24BFD-A802-45CA-8515-7D04A7E3277D}" type="presParOf" srcId="{47ED647C-9AAB-496D-ADDA-5C7FA2F2458C}" destId="{FEF0ECA2-D617-4B89-B1EF-FAE9ED017AB6}" srcOrd="4" destOrd="0" presId="urn:microsoft.com/office/officeart/2008/layout/VerticalCurvedList"/>
    <dgm:cxn modelId="{3FD8CDA2-39DD-4EEE-B719-C65E2AAFE96C}" type="presParOf" srcId="{FEF0ECA2-D617-4B89-B1EF-FAE9ED017AB6}" destId="{5E2A4448-4E21-4DC0-A12C-E33DCEB060B4}" srcOrd="0" destOrd="0" presId="urn:microsoft.com/office/officeart/2008/layout/VerticalCurvedList"/>
    <dgm:cxn modelId="{97607FA4-E3E5-42FC-81C6-A348D1F10B10}" type="presParOf" srcId="{47ED647C-9AAB-496D-ADDA-5C7FA2F2458C}" destId="{299AC8FC-51CB-4437-B9D5-2E4F5C0CA11D}" srcOrd="5" destOrd="0" presId="urn:microsoft.com/office/officeart/2008/layout/VerticalCurvedList"/>
    <dgm:cxn modelId="{3A8A9DE9-6036-4625-A27C-B1AF1868ECB9}" type="presParOf" srcId="{47ED647C-9AAB-496D-ADDA-5C7FA2F2458C}" destId="{66E9DCC1-74ED-461B-91B3-7F767F700B44}" srcOrd="6" destOrd="0" presId="urn:microsoft.com/office/officeart/2008/layout/VerticalCurvedList"/>
    <dgm:cxn modelId="{BC4678E7-2BD3-4804-BAD2-661359D2B842}" type="presParOf" srcId="{66E9DCC1-74ED-461B-91B3-7F767F700B44}" destId="{0AF83E72-A2F4-45DE-BA52-F3A94DDD1A6B}" srcOrd="0" destOrd="0" presId="urn:microsoft.com/office/officeart/2008/layout/VerticalCurvedList"/>
    <dgm:cxn modelId="{F61E383A-7223-416A-9F5F-15CE737E6F3B}" type="presParOf" srcId="{47ED647C-9AAB-496D-ADDA-5C7FA2F2458C}" destId="{12043516-4ED9-469D-8B5C-B8E1E157EC4E}" srcOrd="7" destOrd="0" presId="urn:microsoft.com/office/officeart/2008/layout/VerticalCurvedList"/>
    <dgm:cxn modelId="{028D6D60-3907-4D8E-B8A0-623CC957BCE8}" type="presParOf" srcId="{47ED647C-9AAB-496D-ADDA-5C7FA2F2458C}" destId="{4C29E123-D3A5-436C-BA43-569B88D9EFF7}" srcOrd="8" destOrd="0" presId="urn:microsoft.com/office/officeart/2008/layout/VerticalCurvedList"/>
    <dgm:cxn modelId="{B0D4522C-FBB2-4384-BC74-2164641514F0}" type="presParOf" srcId="{4C29E123-D3A5-436C-BA43-569B88D9EFF7}" destId="{C4F5939B-D15F-4D53-ACE5-B2021E586A31}" srcOrd="0" destOrd="0" presId="urn:microsoft.com/office/officeart/2008/layout/VerticalCurvedList"/>
    <dgm:cxn modelId="{741CB6D1-A292-4AAD-9345-847AAB70DB3C}" type="presParOf" srcId="{47ED647C-9AAB-496D-ADDA-5C7FA2F2458C}" destId="{C8288D93-0B6A-4777-8917-FEED0097B897}" srcOrd="9" destOrd="0" presId="urn:microsoft.com/office/officeart/2008/layout/VerticalCurvedList"/>
    <dgm:cxn modelId="{266898AC-F56C-49C6-A3AA-EA8E4282A97C}" type="presParOf" srcId="{47ED647C-9AAB-496D-ADDA-5C7FA2F2458C}" destId="{300A1A93-7AC0-4576-8464-F9DA70A57095}" srcOrd="10" destOrd="0" presId="urn:microsoft.com/office/officeart/2008/layout/VerticalCurvedList"/>
    <dgm:cxn modelId="{6E6128C0-1698-4CC5-8CB2-04D10E92222E}" type="presParOf" srcId="{300A1A93-7AC0-4576-8464-F9DA70A57095}" destId="{910DBE93-77F2-42D2-87D2-73C8007B14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2B312F9-929E-419E-8CF8-2B1F874B6DF2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0DF5AD28-70D2-4974-983B-0C5836F8F07F}">
      <dgm:prSet phldrT="[Metin]"/>
      <dgm:spPr/>
      <dgm:t>
        <a:bodyPr/>
        <a:lstStyle/>
        <a:p>
          <a:r>
            <a:rPr lang="tr-TR" dirty="0" smtClean="0"/>
            <a:t>Çalışma süresi 25 dakika; Minik mola 5 dakika (evde tur atma, çay içme gibi) </a:t>
          </a:r>
          <a:endParaRPr lang="tr-TR" dirty="0"/>
        </a:p>
      </dgm:t>
    </dgm:pt>
    <dgm:pt modelId="{628A93F3-25CF-4C62-AB5E-C86BDE66033D}" type="parTrans" cxnId="{393C36CD-ADB4-41C2-B28C-8B09AE78421A}">
      <dgm:prSet/>
      <dgm:spPr/>
      <dgm:t>
        <a:bodyPr/>
        <a:lstStyle/>
        <a:p>
          <a:endParaRPr lang="tr-TR"/>
        </a:p>
      </dgm:t>
    </dgm:pt>
    <dgm:pt modelId="{4060CAB4-FCB7-4172-AA5A-E27540792A66}" type="sibTrans" cxnId="{393C36CD-ADB4-41C2-B28C-8B09AE78421A}">
      <dgm:prSet/>
      <dgm:spPr/>
      <dgm:t>
        <a:bodyPr/>
        <a:lstStyle/>
        <a:p>
          <a:endParaRPr lang="tr-TR"/>
        </a:p>
      </dgm:t>
    </dgm:pt>
    <dgm:pt modelId="{2FE3FD5F-AE05-4124-83BC-89EF55C4F1A1}">
      <dgm:prSet phldrT="[Metin]"/>
      <dgm:spPr/>
      <dgm:t>
        <a:bodyPr/>
        <a:lstStyle/>
        <a:p>
          <a:r>
            <a:rPr lang="tr-TR" dirty="0" smtClean="0"/>
            <a:t>Toplamda 4 </a:t>
          </a:r>
          <a:r>
            <a:rPr lang="tr-TR" dirty="0" err="1" smtClean="0"/>
            <a:t>pomodoroyu</a:t>
          </a:r>
          <a:r>
            <a:rPr lang="tr-TR" dirty="0" smtClean="0"/>
            <a:t> tamamladığında 20-30 dakikalık uzun molayı hak etmiş oluyorsunuz.</a:t>
          </a:r>
        </a:p>
      </dgm:t>
    </dgm:pt>
    <dgm:pt modelId="{93199A98-2381-4569-ABFB-85CAB856F7F4}" type="parTrans" cxnId="{9D09FDAF-F799-4076-BB79-919D60376033}">
      <dgm:prSet/>
      <dgm:spPr/>
      <dgm:t>
        <a:bodyPr/>
        <a:lstStyle/>
        <a:p>
          <a:endParaRPr lang="tr-TR"/>
        </a:p>
      </dgm:t>
    </dgm:pt>
    <dgm:pt modelId="{3C94C62E-C3DA-468D-B82B-502F77EFB3BA}" type="sibTrans" cxnId="{9D09FDAF-F799-4076-BB79-919D60376033}">
      <dgm:prSet/>
      <dgm:spPr/>
      <dgm:t>
        <a:bodyPr/>
        <a:lstStyle/>
        <a:p>
          <a:endParaRPr lang="tr-TR"/>
        </a:p>
      </dgm:t>
    </dgm:pt>
    <dgm:pt modelId="{A61D1B7C-2D81-4157-91B1-AD5339507F7C}">
      <dgm:prSet/>
      <dgm:spPr/>
      <dgm:t>
        <a:bodyPr/>
        <a:lstStyle/>
        <a:p>
          <a:r>
            <a:rPr lang="tr-TR" dirty="0" smtClean="0"/>
            <a:t>Günlük 8 ile 16 </a:t>
          </a:r>
          <a:r>
            <a:rPr lang="tr-TR" dirty="0" err="1" smtClean="0"/>
            <a:t>pomodoro</a:t>
          </a:r>
          <a:r>
            <a:rPr lang="tr-TR" dirty="0" smtClean="0"/>
            <a:t> idealdir.</a:t>
          </a:r>
          <a:endParaRPr lang="tr-TR" dirty="0"/>
        </a:p>
      </dgm:t>
    </dgm:pt>
    <dgm:pt modelId="{9353A587-D06F-4FB3-93CA-CDE6D4947A50}" type="parTrans" cxnId="{A277A15E-8BB5-479B-8F49-01532E434C9A}">
      <dgm:prSet/>
      <dgm:spPr/>
      <dgm:t>
        <a:bodyPr/>
        <a:lstStyle/>
        <a:p>
          <a:endParaRPr lang="tr-TR"/>
        </a:p>
      </dgm:t>
    </dgm:pt>
    <dgm:pt modelId="{89049369-6D87-4A13-A4AC-66542C30BF42}" type="sibTrans" cxnId="{A277A15E-8BB5-479B-8F49-01532E434C9A}">
      <dgm:prSet/>
      <dgm:spPr/>
      <dgm:t>
        <a:bodyPr/>
        <a:lstStyle/>
        <a:p>
          <a:endParaRPr lang="tr-TR"/>
        </a:p>
      </dgm:t>
    </dgm:pt>
    <dgm:pt modelId="{BB6F9595-F790-486E-A67B-82A58AAAA2A5}">
      <dgm:prSet/>
      <dgm:spPr/>
      <dgm:t>
        <a:bodyPr/>
        <a:lstStyle/>
        <a:p>
          <a:r>
            <a:rPr lang="tr-TR" dirty="0" smtClean="0"/>
            <a:t>Kısa süren bir çalışma seansı ,arkasından minik bir mola</a:t>
          </a:r>
          <a:endParaRPr lang="tr-TR" dirty="0"/>
        </a:p>
      </dgm:t>
    </dgm:pt>
    <dgm:pt modelId="{7074B6CD-CE76-4C60-947A-3AC722A52C38}" type="parTrans" cxnId="{E67A9D32-4D34-45E5-9368-E3BCF04F3A58}">
      <dgm:prSet/>
      <dgm:spPr/>
      <dgm:t>
        <a:bodyPr/>
        <a:lstStyle/>
        <a:p>
          <a:endParaRPr lang="tr-TR"/>
        </a:p>
      </dgm:t>
    </dgm:pt>
    <dgm:pt modelId="{B6CFFB39-7A7F-4F5A-9FAD-76C90463A28E}" type="sibTrans" cxnId="{E67A9D32-4D34-45E5-9368-E3BCF04F3A58}">
      <dgm:prSet/>
      <dgm:spPr/>
      <dgm:t>
        <a:bodyPr/>
        <a:lstStyle/>
        <a:p>
          <a:endParaRPr lang="tr-TR"/>
        </a:p>
      </dgm:t>
    </dgm:pt>
    <dgm:pt modelId="{14CBA68F-36C8-4EA9-92F3-30C803C7D7A7}" type="pres">
      <dgm:prSet presAssocID="{D2B312F9-929E-419E-8CF8-2B1F874B6D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47ED647C-9AAB-496D-ADDA-5C7FA2F2458C}" type="pres">
      <dgm:prSet presAssocID="{D2B312F9-929E-419E-8CF8-2B1F874B6DF2}" presName="Name1" presStyleCnt="0"/>
      <dgm:spPr/>
    </dgm:pt>
    <dgm:pt modelId="{9DA9AF26-6C4D-4C95-9096-98C2BD8C0DE3}" type="pres">
      <dgm:prSet presAssocID="{D2B312F9-929E-419E-8CF8-2B1F874B6DF2}" presName="cycle" presStyleCnt="0"/>
      <dgm:spPr/>
    </dgm:pt>
    <dgm:pt modelId="{1E47B1A2-393D-4CE1-935F-88DEB7F64DC1}" type="pres">
      <dgm:prSet presAssocID="{D2B312F9-929E-419E-8CF8-2B1F874B6DF2}" presName="srcNode" presStyleLbl="node1" presStyleIdx="0" presStyleCnt="4"/>
      <dgm:spPr/>
    </dgm:pt>
    <dgm:pt modelId="{57C70AF4-B65C-46C0-8875-2CCF3CE174BB}" type="pres">
      <dgm:prSet presAssocID="{D2B312F9-929E-419E-8CF8-2B1F874B6DF2}" presName="conn" presStyleLbl="parChTrans1D2" presStyleIdx="0" presStyleCnt="1"/>
      <dgm:spPr/>
      <dgm:t>
        <a:bodyPr/>
        <a:lstStyle/>
        <a:p>
          <a:endParaRPr lang="tr-TR"/>
        </a:p>
      </dgm:t>
    </dgm:pt>
    <dgm:pt modelId="{FCF36761-A178-4CCB-AD32-F45E6A525ADA}" type="pres">
      <dgm:prSet presAssocID="{D2B312F9-929E-419E-8CF8-2B1F874B6DF2}" presName="extraNode" presStyleLbl="node1" presStyleIdx="0" presStyleCnt="4"/>
      <dgm:spPr/>
    </dgm:pt>
    <dgm:pt modelId="{431F9E5A-1326-4EE8-B217-C947144B2349}" type="pres">
      <dgm:prSet presAssocID="{D2B312F9-929E-419E-8CF8-2B1F874B6DF2}" presName="dstNode" presStyleLbl="node1" presStyleIdx="0" presStyleCnt="4"/>
      <dgm:spPr/>
    </dgm:pt>
    <dgm:pt modelId="{AB886813-3260-43A9-99F7-802E19C4726B}" type="pres">
      <dgm:prSet presAssocID="{BB6F9595-F790-486E-A67B-82A58AAAA2A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C88EC0-6EA3-4790-9362-53938A0182F5}" type="pres">
      <dgm:prSet presAssocID="{BB6F9595-F790-486E-A67B-82A58AAAA2A5}" presName="accent_1" presStyleCnt="0"/>
      <dgm:spPr/>
    </dgm:pt>
    <dgm:pt modelId="{5A93207D-207F-4EE2-B4CB-5486FEC656ED}" type="pres">
      <dgm:prSet presAssocID="{BB6F9595-F790-486E-A67B-82A58AAAA2A5}" presName="accentRepeatNode" presStyleLbl="solidFgAcc1" presStyleIdx="0" presStyleCnt="4"/>
      <dgm:spPr/>
    </dgm:pt>
    <dgm:pt modelId="{3D4BEE33-495F-47FF-876B-A3AD3D1703D9}" type="pres">
      <dgm:prSet presAssocID="{0DF5AD28-70D2-4974-983B-0C5836F8F07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F0ECA2-D617-4B89-B1EF-FAE9ED017AB6}" type="pres">
      <dgm:prSet presAssocID="{0DF5AD28-70D2-4974-983B-0C5836F8F07F}" presName="accent_2" presStyleCnt="0"/>
      <dgm:spPr/>
    </dgm:pt>
    <dgm:pt modelId="{5E2A4448-4E21-4DC0-A12C-E33DCEB060B4}" type="pres">
      <dgm:prSet presAssocID="{0DF5AD28-70D2-4974-983B-0C5836F8F07F}" presName="accentRepeatNode" presStyleLbl="solidFgAcc1" presStyleIdx="1" presStyleCnt="4"/>
      <dgm:spPr/>
    </dgm:pt>
    <dgm:pt modelId="{299AC8FC-51CB-4437-B9D5-2E4F5C0CA11D}" type="pres">
      <dgm:prSet presAssocID="{2FE3FD5F-AE05-4124-83BC-89EF55C4F1A1}" presName="text_3" presStyleLbl="node1" presStyleIdx="2" presStyleCnt="4" custLinFactNeighborX="558" custLinFactNeighborY="407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E9DCC1-74ED-461B-91B3-7F767F700B44}" type="pres">
      <dgm:prSet presAssocID="{2FE3FD5F-AE05-4124-83BC-89EF55C4F1A1}" presName="accent_3" presStyleCnt="0"/>
      <dgm:spPr/>
    </dgm:pt>
    <dgm:pt modelId="{0AF83E72-A2F4-45DE-BA52-F3A94DDD1A6B}" type="pres">
      <dgm:prSet presAssocID="{2FE3FD5F-AE05-4124-83BC-89EF55C4F1A1}" presName="accentRepeatNode" presStyleLbl="solidFgAcc1" presStyleIdx="2" presStyleCnt="4"/>
      <dgm:spPr/>
    </dgm:pt>
    <dgm:pt modelId="{12043516-4ED9-469D-8B5C-B8E1E157EC4E}" type="pres">
      <dgm:prSet presAssocID="{A61D1B7C-2D81-4157-91B1-AD5339507F7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29E123-D3A5-436C-BA43-569B88D9EFF7}" type="pres">
      <dgm:prSet presAssocID="{A61D1B7C-2D81-4157-91B1-AD5339507F7C}" presName="accent_4" presStyleCnt="0"/>
      <dgm:spPr/>
    </dgm:pt>
    <dgm:pt modelId="{C4F5939B-D15F-4D53-ACE5-B2021E586A31}" type="pres">
      <dgm:prSet presAssocID="{A61D1B7C-2D81-4157-91B1-AD5339507F7C}" presName="accentRepeatNode" presStyleLbl="solidFgAcc1" presStyleIdx="3" presStyleCnt="4"/>
      <dgm:spPr/>
    </dgm:pt>
  </dgm:ptLst>
  <dgm:cxnLst>
    <dgm:cxn modelId="{A277A15E-8BB5-479B-8F49-01532E434C9A}" srcId="{D2B312F9-929E-419E-8CF8-2B1F874B6DF2}" destId="{A61D1B7C-2D81-4157-91B1-AD5339507F7C}" srcOrd="3" destOrd="0" parTransId="{9353A587-D06F-4FB3-93CA-CDE6D4947A50}" sibTransId="{89049369-6D87-4A13-A4AC-66542C30BF42}"/>
    <dgm:cxn modelId="{E67A9D32-4D34-45E5-9368-E3BCF04F3A58}" srcId="{D2B312F9-929E-419E-8CF8-2B1F874B6DF2}" destId="{BB6F9595-F790-486E-A67B-82A58AAAA2A5}" srcOrd="0" destOrd="0" parTransId="{7074B6CD-CE76-4C60-947A-3AC722A52C38}" sibTransId="{B6CFFB39-7A7F-4F5A-9FAD-76C90463A28E}"/>
    <dgm:cxn modelId="{7D39DE71-A561-45E4-B70E-43F6D884D449}" type="presOf" srcId="{0DF5AD28-70D2-4974-983B-0C5836F8F07F}" destId="{3D4BEE33-495F-47FF-876B-A3AD3D1703D9}" srcOrd="0" destOrd="0" presId="urn:microsoft.com/office/officeart/2008/layout/VerticalCurvedList"/>
    <dgm:cxn modelId="{CF778A39-2097-431D-807F-8A676288BE63}" type="presOf" srcId="{BB6F9595-F790-486E-A67B-82A58AAAA2A5}" destId="{AB886813-3260-43A9-99F7-802E19C4726B}" srcOrd="0" destOrd="0" presId="urn:microsoft.com/office/officeart/2008/layout/VerticalCurvedList"/>
    <dgm:cxn modelId="{393C36CD-ADB4-41C2-B28C-8B09AE78421A}" srcId="{D2B312F9-929E-419E-8CF8-2B1F874B6DF2}" destId="{0DF5AD28-70D2-4974-983B-0C5836F8F07F}" srcOrd="1" destOrd="0" parTransId="{628A93F3-25CF-4C62-AB5E-C86BDE66033D}" sibTransId="{4060CAB4-FCB7-4172-AA5A-E27540792A66}"/>
    <dgm:cxn modelId="{5E6922FC-3322-45BF-8E03-B2338630A25E}" type="presOf" srcId="{A61D1B7C-2D81-4157-91B1-AD5339507F7C}" destId="{12043516-4ED9-469D-8B5C-B8E1E157EC4E}" srcOrd="0" destOrd="0" presId="urn:microsoft.com/office/officeart/2008/layout/VerticalCurvedList"/>
    <dgm:cxn modelId="{FDDB3E47-86DC-4140-8F8A-ADC52394CDC1}" type="presOf" srcId="{2FE3FD5F-AE05-4124-83BC-89EF55C4F1A1}" destId="{299AC8FC-51CB-4437-B9D5-2E4F5C0CA11D}" srcOrd="0" destOrd="0" presId="urn:microsoft.com/office/officeart/2008/layout/VerticalCurvedList"/>
    <dgm:cxn modelId="{F4DE5A92-818A-4F07-975E-B75F3E10DC75}" type="presOf" srcId="{D2B312F9-929E-419E-8CF8-2B1F874B6DF2}" destId="{14CBA68F-36C8-4EA9-92F3-30C803C7D7A7}" srcOrd="0" destOrd="0" presId="urn:microsoft.com/office/officeart/2008/layout/VerticalCurvedList"/>
    <dgm:cxn modelId="{9D09FDAF-F799-4076-BB79-919D60376033}" srcId="{D2B312F9-929E-419E-8CF8-2B1F874B6DF2}" destId="{2FE3FD5F-AE05-4124-83BC-89EF55C4F1A1}" srcOrd="2" destOrd="0" parTransId="{93199A98-2381-4569-ABFB-85CAB856F7F4}" sibTransId="{3C94C62E-C3DA-468D-B82B-502F77EFB3BA}"/>
    <dgm:cxn modelId="{1A41DD1A-4339-4FCC-AAB9-5ACA663B1C77}" type="presOf" srcId="{B6CFFB39-7A7F-4F5A-9FAD-76C90463A28E}" destId="{57C70AF4-B65C-46C0-8875-2CCF3CE174BB}" srcOrd="0" destOrd="0" presId="urn:microsoft.com/office/officeart/2008/layout/VerticalCurvedList"/>
    <dgm:cxn modelId="{01E4111F-052D-459E-A993-D2DBEA43CED9}" type="presParOf" srcId="{14CBA68F-36C8-4EA9-92F3-30C803C7D7A7}" destId="{47ED647C-9AAB-496D-ADDA-5C7FA2F2458C}" srcOrd="0" destOrd="0" presId="urn:microsoft.com/office/officeart/2008/layout/VerticalCurvedList"/>
    <dgm:cxn modelId="{6E6CF4FB-B4EB-458C-8E00-FA8DA1450D1B}" type="presParOf" srcId="{47ED647C-9AAB-496D-ADDA-5C7FA2F2458C}" destId="{9DA9AF26-6C4D-4C95-9096-98C2BD8C0DE3}" srcOrd="0" destOrd="0" presId="urn:microsoft.com/office/officeart/2008/layout/VerticalCurvedList"/>
    <dgm:cxn modelId="{31363DEE-19CC-4136-B666-BCD6136CF663}" type="presParOf" srcId="{9DA9AF26-6C4D-4C95-9096-98C2BD8C0DE3}" destId="{1E47B1A2-393D-4CE1-935F-88DEB7F64DC1}" srcOrd="0" destOrd="0" presId="urn:microsoft.com/office/officeart/2008/layout/VerticalCurvedList"/>
    <dgm:cxn modelId="{8F2A3D20-9DA3-4F8B-820A-5AC620B3A4CC}" type="presParOf" srcId="{9DA9AF26-6C4D-4C95-9096-98C2BD8C0DE3}" destId="{57C70AF4-B65C-46C0-8875-2CCF3CE174BB}" srcOrd="1" destOrd="0" presId="urn:microsoft.com/office/officeart/2008/layout/VerticalCurvedList"/>
    <dgm:cxn modelId="{95AC1D23-BBD9-4E19-8653-6697A269FC19}" type="presParOf" srcId="{9DA9AF26-6C4D-4C95-9096-98C2BD8C0DE3}" destId="{FCF36761-A178-4CCB-AD32-F45E6A525ADA}" srcOrd="2" destOrd="0" presId="urn:microsoft.com/office/officeart/2008/layout/VerticalCurvedList"/>
    <dgm:cxn modelId="{DFC905B4-1930-4956-8A0C-25378E4BD59C}" type="presParOf" srcId="{9DA9AF26-6C4D-4C95-9096-98C2BD8C0DE3}" destId="{431F9E5A-1326-4EE8-B217-C947144B2349}" srcOrd="3" destOrd="0" presId="urn:microsoft.com/office/officeart/2008/layout/VerticalCurvedList"/>
    <dgm:cxn modelId="{7464FDA4-84F8-4304-B300-244BBD3FD386}" type="presParOf" srcId="{47ED647C-9AAB-496D-ADDA-5C7FA2F2458C}" destId="{AB886813-3260-43A9-99F7-802E19C4726B}" srcOrd="1" destOrd="0" presId="urn:microsoft.com/office/officeart/2008/layout/VerticalCurvedList"/>
    <dgm:cxn modelId="{E9682013-E290-4EFA-B548-71EAF64D12C9}" type="presParOf" srcId="{47ED647C-9AAB-496D-ADDA-5C7FA2F2458C}" destId="{46C88EC0-6EA3-4790-9362-53938A0182F5}" srcOrd="2" destOrd="0" presId="urn:microsoft.com/office/officeart/2008/layout/VerticalCurvedList"/>
    <dgm:cxn modelId="{61AA70AB-CC57-45A6-907E-D7127DD4C22C}" type="presParOf" srcId="{46C88EC0-6EA3-4790-9362-53938A0182F5}" destId="{5A93207D-207F-4EE2-B4CB-5486FEC656ED}" srcOrd="0" destOrd="0" presId="urn:microsoft.com/office/officeart/2008/layout/VerticalCurvedList"/>
    <dgm:cxn modelId="{B5E31D17-0F20-4E58-B487-95C9FABC5658}" type="presParOf" srcId="{47ED647C-9AAB-496D-ADDA-5C7FA2F2458C}" destId="{3D4BEE33-495F-47FF-876B-A3AD3D1703D9}" srcOrd="3" destOrd="0" presId="urn:microsoft.com/office/officeart/2008/layout/VerticalCurvedList"/>
    <dgm:cxn modelId="{F6CCD35C-D6B0-49FB-8465-EC2BD3D2E58A}" type="presParOf" srcId="{47ED647C-9AAB-496D-ADDA-5C7FA2F2458C}" destId="{FEF0ECA2-D617-4B89-B1EF-FAE9ED017AB6}" srcOrd="4" destOrd="0" presId="urn:microsoft.com/office/officeart/2008/layout/VerticalCurvedList"/>
    <dgm:cxn modelId="{AA9DC468-1ADA-419A-AE37-B7CD951B3D22}" type="presParOf" srcId="{FEF0ECA2-D617-4B89-B1EF-FAE9ED017AB6}" destId="{5E2A4448-4E21-4DC0-A12C-E33DCEB060B4}" srcOrd="0" destOrd="0" presId="urn:microsoft.com/office/officeart/2008/layout/VerticalCurvedList"/>
    <dgm:cxn modelId="{AB14E235-7F7A-4C53-8436-28F28EF7B150}" type="presParOf" srcId="{47ED647C-9AAB-496D-ADDA-5C7FA2F2458C}" destId="{299AC8FC-51CB-4437-B9D5-2E4F5C0CA11D}" srcOrd="5" destOrd="0" presId="urn:microsoft.com/office/officeart/2008/layout/VerticalCurvedList"/>
    <dgm:cxn modelId="{9F46FEFF-0979-49FA-B8B6-E5FD597C5191}" type="presParOf" srcId="{47ED647C-9AAB-496D-ADDA-5C7FA2F2458C}" destId="{66E9DCC1-74ED-461B-91B3-7F767F700B44}" srcOrd="6" destOrd="0" presId="urn:microsoft.com/office/officeart/2008/layout/VerticalCurvedList"/>
    <dgm:cxn modelId="{FFCA966F-568A-4E13-9053-8CCCF82F37C0}" type="presParOf" srcId="{66E9DCC1-74ED-461B-91B3-7F767F700B44}" destId="{0AF83E72-A2F4-45DE-BA52-F3A94DDD1A6B}" srcOrd="0" destOrd="0" presId="urn:microsoft.com/office/officeart/2008/layout/VerticalCurvedList"/>
    <dgm:cxn modelId="{70785720-9AC5-4CBF-8D86-EA9F0E3FE40B}" type="presParOf" srcId="{47ED647C-9AAB-496D-ADDA-5C7FA2F2458C}" destId="{12043516-4ED9-469D-8B5C-B8E1E157EC4E}" srcOrd="7" destOrd="0" presId="urn:microsoft.com/office/officeart/2008/layout/VerticalCurvedList"/>
    <dgm:cxn modelId="{1A2CE8A8-50DA-45B9-925E-604B7737D316}" type="presParOf" srcId="{47ED647C-9AAB-496D-ADDA-5C7FA2F2458C}" destId="{4C29E123-D3A5-436C-BA43-569B88D9EFF7}" srcOrd="8" destOrd="0" presId="urn:microsoft.com/office/officeart/2008/layout/VerticalCurvedList"/>
    <dgm:cxn modelId="{ADFE2481-60F7-4E59-B4C3-C50BE266CFDE}" type="presParOf" srcId="{4C29E123-D3A5-436C-BA43-569B88D9EFF7}" destId="{C4F5939B-D15F-4D53-ACE5-B2021E586A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4232968-8B3D-491C-BBF4-95BA97411D3A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30FB809A-50A9-4BAF-943E-6CC950A6D3DC}">
      <dgm:prSet phldrT="[Metin]" custT="1"/>
      <dgm:spPr/>
      <dgm:t>
        <a:bodyPr/>
        <a:lstStyle/>
        <a:p>
          <a:r>
            <a:rPr lang="tr-TR" sz="1700" dirty="0" smtClean="0"/>
            <a:t>Sonuç olarak, zamanımızı kontrol altında tutmak için gözümüzü saatten ayırıp işlerimize ve önceliklerimize odaklanmalıyız. Bu daha uzun süre ve daha çok çalışmak anlamına gelmez; daha sistematik bir biçimde çalışmak demektir. </a:t>
          </a:r>
          <a:endParaRPr lang="tr-TR" sz="1700" dirty="0"/>
        </a:p>
      </dgm:t>
    </dgm:pt>
    <dgm:pt modelId="{F7C14661-077C-449B-A0E5-B372E3EA8F99}" type="parTrans" cxnId="{26839792-C81A-4EDD-A7B1-04B379FA63B6}">
      <dgm:prSet/>
      <dgm:spPr/>
      <dgm:t>
        <a:bodyPr/>
        <a:lstStyle/>
        <a:p>
          <a:endParaRPr lang="tr-TR" sz="1700"/>
        </a:p>
      </dgm:t>
    </dgm:pt>
    <dgm:pt modelId="{2D54D14B-E670-485A-BD50-331B38A92EA8}" type="sibTrans" cxnId="{26839792-C81A-4EDD-A7B1-04B379FA63B6}">
      <dgm:prSet/>
      <dgm:spPr/>
      <dgm:t>
        <a:bodyPr/>
        <a:lstStyle/>
        <a:p>
          <a:endParaRPr lang="tr-TR" sz="1700"/>
        </a:p>
      </dgm:t>
    </dgm:pt>
    <dgm:pt modelId="{82249C9D-B903-4E8B-BA6D-BC0A214E9E92}">
      <dgm:prSet phldrT="[Metin]" phldr="1" custT="1"/>
      <dgm:spPr/>
      <dgm:t>
        <a:bodyPr/>
        <a:lstStyle/>
        <a:p>
          <a:endParaRPr lang="tr-TR" sz="1700" dirty="0"/>
        </a:p>
      </dgm:t>
    </dgm:pt>
    <dgm:pt modelId="{12BA13D8-E6B1-464B-986A-ABB7399B5666}" type="parTrans" cxnId="{7855E103-AAB8-4EA9-85A6-F9C7AA5FCEAA}">
      <dgm:prSet/>
      <dgm:spPr/>
      <dgm:t>
        <a:bodyPr/>
        <a:lstStyle/>
        <a:p>
          <a:endParaRPr lang="tr-TR" sz="1700"/>
        </a:p>
      </dgm:t>
    </dgm:pt>
    <dgm:pt modelId="{E4583DE3-2B57-4019-9242-7174A58EA33B}" type="sibTrans" cxnId="{7855E103-AAB8-4EA9-85A6-F9C7AA5FCEAA}">
      <dgm:prSet/>
      <dgm:spPr/>
      <dgm:t>
        <a:bodyPr/>
        <a:lstStyle/>
        <a:p>
          <a:endParaRPr lang="tr-TR" sz="1700"/>
        </a:p>
      </dgm:t>
    </dgm:pt>
    <dgm:pt modelId="{5EF26F16-B771-4072-8774-778E7AC944FA}">
      <dgm:prSet phldrT="[Metin]" custT="1"/>
      <dgm:spPr/>
      <dgm:t>
        <a:bodyPr/>
        <a:lstStyle/>
        <a:p>
          <a:r>
            <a:rPr lang="tr-TR" sz="1700" dirty="0" smtClean="0"/>
            <a:t>O halde kaygılanmamız gereken zamanın yetersizliği değil; bu zamanı etkili kullanamamaktır.</a:t>
          </a:r>
          <a:endParaRPr lang="tr-TR" sz="1700" dirty="0"/>
        </a:p>
      </dgm:t>
    </dgm:pt>
    <dgm:pt modelId="{B3F68CFF-3136-442D-A8E9-890A0371F70A}" type="parTrans" cxnId="{77B70D4F-23F6-4AE5-962D-BD9CBDDC02AB}">
      <dgm:prSet/>
      <dgm:spPr/>
      <dgm:t>
        <a:bodyPr/>
        <a:lstStyle/>
        <a:p>
          <a:endParaRPr lang="tr-TR" sz="1700"/>
        </a:p>
      </dgm:t>
    </dgm:pt>
    <dgm:pt modelId="{E9F963D2-5004-4C02-BB8F-8D287B5BE54B}" type="sibTrans" cxnId="{77B70D4F-23F6-4AE5-962D-BD9CBDDC02AB}">
      <dgm:prSet/>
      <dgm:spPr/>
      <dgm:t>
        <a:bodyPr/>
        <a:lstStyle/>
        <a:p>
          <a:endParaRPr lang="tr-TR" sz="1700"/>
        </a:p>
      </dgm:t>
    </dgm:pt>
    <dgm:pt modelId="{6EA7E42B-BDC7-4630-9298-35BAB735C2E7}">
      <dgm:prSet phldrT="[Metin]" phldr="1" custT="1"/>
      <dgm:spPr/>
      <dgm:t>
        <a:bodyPr/>
        <a:lstStyle/>
        <a:p>
          <a:endParaRPr lang="tr-TR" sz="1700" dirty="0"/>
        </a:p>
      </dgm:t>
    </dgm:pt>
    <dgm:pt modelId="{07074506-791B-427A-8B33-BA8520555BC8}" type="parTrans" cxnId="{423F03F6-A80B-44AE-BDFD-8445CBE72BCE}">
      <dgm:prSet/>
      <dgm:spPr/>
      <dgm:t>
        <a:bodyPr/>
        <a:lstStyle/>
        <a:p>
          <a:endParaRPr lang="tr-TR" sz="1700"/>
        </a:p>
      </dgm:t>
    </dgm:pt>
    <dgm:pt modelId="{1EF13B61-387B-4DBB-B3C9-AAD799A70485}" type="sibTrans" cxnId="{423F03F6-A80B-44AE-BDFD-8445CBE72BCE}">
      <dgm:prSet/>
      <dgm:spPr/>
      <dgm:t>
        <a:bodyPr/>
        <a:lstStyle/>
        <a:p>
          <a:endParaRPr lang="tr-TR" sz="1700"/>
        </a:p>
      </dgm:t>
    </dgm:pt>
    <dgm:pt modelId="{D3E3AA03-F5F0-4625-8E84-EA088EDEC427}" type="pres">
      <dgm:prSet presAssocID="{34232968-8B3D-491C-BBF4-95BA97411D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E1F34C7-C16F-43E3-A135-A953B50BC94F}" type="pres">
      <dgm:prSet presAssocID="{30FB809A-50A9-4BAF-943E-6CC950A6D3DC}" presName="parentText" presStyleLbl="node1" presStyleIdx="0" presStyleCnt="2" custLinFactNeighborY="989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C2B2B2-31E5-4554-94B1-3409291BDAF1}" type="pres">
      <dgm:prSet presAssocID="{30FB809A-50A9-4BAF-943E-6CC950A6D3D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1CB478-6D9B-4A7D-B923-59D3A79E7C38}" type="pres">
      <dgm:prSet presAssocID="{5EF26F16-B771-4072-8774-778E7AC944F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8927D8-B3D3-4D64-9176-BD6903EDBA1E}" type="pres">
      <dgm:prSet presAssocID="{5EF26F16-B771-4072-8774-778E7AC944F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1C681DB-679E-4458-B0EC-059F879F3CA1}" type="presOf" srcId="{34232968-8B3D-491C-BBF4-95BA97411D3A}" destId="{D3E3AA03-F5F0-4625-8E84-EA088EDEC427}" srcOrd="0" destOrd="0" presId="urn:microsoft.com/office/officeart/2005/8/layout/vList2"/>
    <dgm:cxn modelId="{4671A58D-75C7-40CC-86B0-CFB208FB2567}" type="presOf" srcId="{6EA7E42B-BDC7-4630-9298-35BAB735C2E7}" destId="{F68927D8-B3D3-4D64-9176-BD6903EDBA1E}" srcOrd="0" destOrd="0" presId="urn:microsoft.com/office/officeart/2005/8/layout/vList2"/>
    <dgm:cxn modelId="{26839792-C81A-4EDD-A7B1-04B379FA63B6}" srcId="{34232968-8B3D-491C-BBF4-95BA97411D3A}" destId="{30FB809A-50A9-4BAF-943E-6CC950A6D3DC}" srcOrd="0" destOrd="0" parTransId="{F7C14661-077C-449B-A0E5-B372E3EA8F99}" sibTransId="{2D54D14B-E670-485A-BD50-331B38A92EA8}"/>
    <dgm:cxn modelId="{DC8A6621-4D8C-45A1-9544-BB7544DE2168}" type="presOf" srcId="{30FB809A-50A9-4BAF-943E-6CC950A6D3DC}" destId="{2E1F34C7-C16F-43E3-A135-A953B50BC94F}" srcOrd="0" destOrd="0" presId="urn:microsoft.com/office/officeart/2005/8/layout/vList2"/>
    <dgm:cxn modelId="{77B70D4F-23F6-4AE5-962D-BD9CBDDC02AB}" srcId="{34232968-8B3D-491C-BBF4-95BA97411D3A}" destId="{5EF26F16-B771-4072-8774-778E7AC944FA}" srcOrd="1" destOrd="0" parTransId="{B3F68CFF-3136-442D-A8E9-890A0371F70A}" sibTransId="{E9F963D2-5004-4C02-BB8F-8D287B5BE54B}"/>
    <dgm:cxn modelId="{B626C1D4-19FB-4490-ABAE-A7FB46B7FB3C}" type="presOf" srcId="{82249C9D-B903-4E8B-BA6D-BC0A214E9E92}" destId="{82C2B2B2-31E5-4554-94B1-3409291BDAF1}" srcOrd="0" destOrd="0" presId="urn:microsoft.com/office/officeart/2005/8/layout/vList2"/>
    <dgm:cxn modelId="{7855E103-AAB8-4EA9-85A6-F9C7AA5FCEAA}" srcId="{30FB809A-50A9-4BAF-943E-6CC950A6D3DC}" destId="{82249C9D-B903-4E8B-BA6D-BC0A214E9E92}" srcOrd="0" destOrd="0" parTransId="{12BA13D8-E6B1-464B-986A-ABB7399B5666}" sibTransId="{E4583DE3-2B57-4019-9242-7174A58EA33B}"/>
    <dgm:cxn modelId="{423F03F6-A80B-44AE-BDFD-8445CBE72BCE}" srcId="{5EF26F16-B771-4072-8774-778E7AC944FA}" destId="{6EA7E42B-BDC7-4630-9298-35BAB735C2E7}" srcOrd="0" destOrd="0" parTransId="{07074506-791B-427A-8B33-BA8520555BC8}" sibTransId="{1EF13B61-387B-4DBB-B3C9-AAD799A70485}"/>
    <dgm:cxn modelId="{FF6E5FF9-58C0-4F82-85D8-5A7849247281}" type="presOf" srcId="{5EF26F16-B771-4072-8774-778E7AC944FA}" destId="{DC1CB478-6D9B-4A7D-B923-59D3A79E7C38}" srcOrd="0" destOrd="0" presId="urn:microsoft.com/office/officeart/2005/8/layout/vList2"/>
    <dgm:cxn modelId="{BB793442-AFCA-4731-BBBA-13C2AF79651F}" type="presParOf" srcId="{D3E3AA03-F5F0-4625-8E84-EA088EDEC427}" destId="{2E1F34C7-C16F-43E3-A135-A953B50BC94F}" srcOrd="0" destOrd="0" presId="urn:microsoft.com/office/officeart/2005/8/layout/vList2"/>
    <dgm:cxn modelId="{EA0B224C-C02F-4804-B468-E26843789A77}" type="presParOf" srcId="{D3E3AA03-F5F0-4625-8E84-EA088EDEC427}" destId="{82C2B2B2-31E5-4554-94B1-3409291BDAF1}" srcOrd="1" destOrd="0" presId="urn:microsoft.com/office/officeart/2005/8/layout/vList2"/>
    <dgm:cxn modelId="{DB566B5C-D4DF-464D-88D7-57E33647DE6F}" type="presParOf" srcId="{D3E3AA03-F5F0-4625-8E84-EA088EDEC427}" destId="{DC1CB478-6D9B-4A7D-B923-59D3A79E7C38}" srcOrd="2" destOrd="0" presId="urn:microsoft.com/office/officeart/2005/8/layout/vList2"/>
    <dgm:cxn modelId="{D719BDE7-300B-406D-9470-4C0CBB35FAE0}" type="presParOf" srcId="{D3E3AA03-F5F0-4625-8E84-EA088EDEC427}" destId="{F68927D8-B3D3-4D64-9176-BD6903EDBA1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colorful3" csCatId="colorful" phldr="1"/>
      <dgm:spPr/>
      <dgm:t>
        <a:bodyPr rtlCol="0"/>
        <a:lstStyle/>
        <a:p>
          <a:pPr rtl="0"/>
          <a:endParaRPr lang="en-US"/>
        </a:p>
      </dgm:t>
    </dgm:pt>
    <dgm:pt modelId="{082E8A29-955A-4C7C-A174-3E9DCD4DC89B}">
      <dgm:prSet phldrT="[Text]"/>
      <dgm:spPr/>
      <dgm:t>
        <a:bodyPr rtlCol="0"/>
        <a:lstStyle/>
        <a:p>
          <a:pPr rtl="0"/>
          <a:r>
            <a:rPr lang="tr-TR" dirty="0" smtClean="0"/>
            <a:t>Zaman</a:t>
          </a:r>
          <a:r>
            <a:rPr lang="tr" dirty="0" smtClean="0"/>
            <a:t>, dünyanın her yerinde herkes için aynı düzeyde akar. </a:t>
          </a:r>
        </a:p>
        <a:p>
          <a:pPr rtl="0"/>
          <a:endParaRPr lang="tr" dirty="0" smtClean="0"/>
        </a:p>
      </dgm:t>
    </dgm:pt>
    <dgm:pt modelId="{BA7938E6-8DFA-40B7-B4C4-EACC6D85FC31}" type="parTrans" cxnId="{2986897A-7787-444F-B6C8-41F3823EF3C1}">
      <dgm:prSet/>
      <dgm:spPr/>
      <dgm:t>
        <a:bodyPr rtlCol="0"/>
        <a:lstStyle/>
        <a:p>
          <a:pPr rtl="0"/>
          <a:endParaRPr lang="en-US"/>
        </a:p>
      </dgm:t>
    </dgm:pt>
    <dgm:pt modelId="{C2176686-D23E-48EB-9D1B-1A1B46236638}" type="sibTrans" cxnId="{2986897A-7787-444F-B6C8-41F3823EF3C1}">
      <dgm:prSet/>
      <dgm:spPr/>
      <dgm:t>
        <a:bodyPr rtlCol="0"/>
        <a:lstStyle/>
        <a:p>
          <a:pPr rtl="0"/>
          <a:endParaRPr lang="en-US"/>
        </a:p>
      </dgm:t>
    </dgm:pt>
    <dgm:pt modelId="{B6E26FFC-9977-4BBC-BEC7-3D6B63754E52}">
      <dgm:prSet phldrT="[Text]"/>
      <dgm:spPr/>
      <dgm:t>
        <a:bodyPr/>
        <a:lstStyle/>
        <a:p>
          <a:pPr rtl="0"/>
          <a:r>
            <a:rPr lang="tr" dirty="0" smtClean="0"/>
            <a:t>Hepimizin günde 24 saati, her haftada 7 günü vardır. </a:t>
          </a:r>
          <a:endParaRPr lang="tr" dirty="0"/>
        </a:p>
      </dgm:t>
    </dgm:pt>
    <dgm:pt modelId="{5CEFBD89-2F4F-4B51-A98A-0F3C86494166}" type="parTrans" cxnId="{17E73148-9C08-4999-B21E-F3C5A0E3FC0C}">
      <dgm:prSet/>
      <dgm:spPr/>
      <dgm:t>
        <a:bodyPr rtlCol="0"/>
        <a:lstStyle/>
        <a:p>
          <a:pPr rtl="0"/>
          <a:endParaRPr lang="en-US"/>
        </a:p>
      </dgm:t>
    </dgm:pt>
    <dgm:pt modelId="{48634C00-2335-4923-9072-EB7482323D9C}" type="sibTrans" cxnId="{17E73148-9C08-4999-B21E-F3C5A0E3FC0C}">
      <dgm:prSet/>
      <dgm:spPr/>
      <dgm:t>
        <a:bodyPr rtlCol="0"/>
        <a:lstStyle/>
        <a:p>
          <a:pPr rtl="0"/>
          <a:endParaRPr lang="en-US"/>
        </a:p>
      </dgm:t>
    </dgm:pt>
    <dgm:pt modelId="{6D0E5D9F-7263-4526-A227-51301233F549}">
      <dgm:prSet phldrT="[Text]"/>
      <dgm:spPr/>
      <dgm:t>
        <a:bodyPr rtlCol="0"/>
        <a:lstStyle/>
        <a:p>
          <a:pPr rtl="0"/>
          <a:r>
            <a:rPr lang="tr" dirty="0" smtClean="0"/>
            <a:t>Zaman paha biçilmez bir kaynaktır, belirli bir ritimle akar gider. </a:t>
          </a:r>
          <a:r>
            <a:rPr lang="tr-TR" dirty="0" smtClean="0"/>
            <a:t>G</a:t>
          </a:r>
          <a:r>
            <a:rPr lang="tr" dirty="0" smtClean="0"/>
            <a:t>eçen zamanı geri döndüremeyiz. </a:t>
          </a:r>
          <a:endParaRPr lang="tr" dirty="0"/>
        </a:p>
      </dgm:t>
    </dgm:pt>
    <dgm:pt modelId="{23416D07-25F8-426C-BC65-639E6BCF4D6D}" type="parTrans" cxnId="{C8C462C6-33A3-4E8B-91FE-36DBE92F1C4A}">
      <dgm:prSet/>
      <dgm:spPr/>
      <dgm:t>
        <a:bodyPr rtlCol="0"/>
        <a:lstStyle/>
        <a:p>
          <a:pPr rtl="0"/>
          <a:endParaRPr lang="en-US"/>
        </a:p>
      </dgm:t>
    </dgm:pt>
    <dgm:pt modelId="{DE289E29-1989-4D8E-8AA6-F030105B3F13}" type="sibTrans" cxnId="{C8C462C6-33A3-4E8B-91FE-36DBE92F1C4A}">
      <dgm:prSet/>
      <dgm:spPr/>
      <dgm:t>
        <a:bodyPr rtlCol="0"/>
        <a:lstStyle/>
        <a:p>
          <a:pPr rtl="0"/>
          <a:endParaRPr lang="en-US"/>
        </a:p>
      </dgm:t>
    </dgm:pt>
    <dgm:pt modelId="{E5E95E82-EF79-43CA-AA86-43B0E1CBCD3F}">
      <dgm:prSet phldrT="[Text]"/>
      <dgm:spPr/>
      <dgm:t>
        <a:bodyPr rtlCol="0"/>
        <a:lstStyle/>
        <a:p>
          <a:pPr rtl="0"/>
          <a:r>
            <a:rPr lang="tr" dirty="0" smtClean="0"/>
            <a:t>Zaman yönetimi sayesinde kişi, daha planlı ve üretkendir. </a:t>
          </a:r>
          <a:endParaRPr lang="tr" dirty="0"/>
        </a:p>
      </dgm:t>
    </dgm:pt>
    <dgm:pt modelId="{FD76A3AE-1B6C-45A0-8E84-63160283749F}" type="parTrans" cxnId="{A76240AD-13F6-40C0-BD9B-102D5EC0AE51}">
      <dgm:prSet/>
      <dgm:spPr/>
      <dgm:t>
        <a:bodyPr rtlCol="0"/>
        <a:lstStyle/>
        <a:p>
          <a:pPr rtl="0"/>
          <a:endParaRPr lang="en-US"/>
        </a:p>
      </dgm:t>
    </dgm:pt>
    <dgm:pt modelId="{BF76010C-5523-4E13-B3E7-886DCE6AEBD4}" type="sibTrans" cxnId="{A76240AD-13F6-40C0-BD9B-102D5EC0AE51}">
      <dgm:prSet/>
      <dgm:spPr/>
      <dgm:t>
        <a:bodyPr rtlCol="0"/>
        <a:lstStyle/>
        <a:p>
          <a:pPr rtl="0"/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8302F07-D6A9-46A5-9807-EBF6C9F5B2DD}" type="pres">
      <dgm:prSet presAssocID="{082E8A29-955A-4C7C-A174-3E9DCD4DC89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81DF6F-8E98-430C-9A87-14BEC6C3269E}" type="pres">
      <dgm:prSet presAssocID="{C2176686-D23E-48EB-9D1B-1A1B46236638}" presName="sibTrans" presStyleCnt="0"/>
      <dgm:spPr/>
      <dgm:t>
        <a:bodyPr/>
        <a:lstStyle/>
        <a:p>
          <a:endParaRPr lang="tr-TR"/>
        </a:p>
      </dgm:t>
    </dgm:pt>
    <dgm:pt modelId="{DAD9059A-916A-4916-A2A8-B42491568DD3}" type="pres">
      <dgm:prSet presAssocID="{B6E26FFC-9977-4BBC-BEC7-3D6B63754E5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9AEACD1-F8CF-4528-8379-DAA829B3790B}" type="pres">
      <dgm:prSet presAssocID="{48634C00-2335-4923-9072-EB7482323D9C}" presName="sibTrans" presStyleCnt="0"/>
      <dgm:spPr/>
      <dgm:t>
        <a:bodyPr/>
        <a:lstStyle/>
        <a:p>
          <a:endParaRPr lang="tr-TR"/>
        </a:p>
      </dgm:t>
    </dgm:pt>
    <dgm:pt modelId="{25A33852-3C4B-4406-8856-3A4D6201948C}" type="pres">
      <dgm:prSet presAssocID="{6D0E5D9F-7263-4526-A227-51301233F5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62EDDC3-60FD-463F-A6DB-A597D604B642}" type="pres">
      <dgm:prSet presAssocID="{DE289E29-1989-4D8E-8AA6-F030105B3F13}" presName="sibTrans" presStyleCnt="0"/>
      <dgm:spPr/>
      <dgm:t>
        <a:bodyPr/>
        <a:lstStyle/>
        <a:p>
          <a:endParaRPr lang="tr-TR"/>
        </a:p>
      </dgm:t>
    </dgm:pt>
    <dgm:pt modelId="{86146B22-5360-4D1B-AC91-3378F10134EE}" type="pres">
      <dgm:prSet presAssocID="{E5E95E82-EF79-43CA-AA86-43B0E1CBCD3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  <dgm:cxn modelId="{CBF7D188-2B16-4153-AEAE-C484C833188A}" type="presParOf" srcId="{6F1872F4-A030-4D64-A17C-72EA1ABBD62E}" destId="{562EDDC3-60FD-463F-A6DB-A597D604B642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232968-8B3D-491C-BBF4-95BA97411D3A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30FB809A-50A9-4BAF-943E-6CC950A6D3DC}">
      <dgm:prSet phldrT="[Metin]" custT="1"/>
      <dgm:spPr/>
      <dgm:t>
        <a:bodyPr/>
        <a:lstStyle/>
        <a:p>
          <a:r>
            <a:rPr lang="tr-TR" sz="2200" dirty="0" smtClean="0"/>
            <a:t>Zaman bu kadar önemliyse, onu en verimli şekilde kullanmamız gerekmez mi? </a:t>
          </a:r>
          <a:endParaRPr lang="tr-TR" sz="2200" dirty="0"/>
        </a:p>
      </dgm:t>
    </dgm:pt>
    <dgm:pt modelId="{F7C14661-077C-449B-A0E5-B372E3EA8F99}" type="parTrans" cxnId="{26839792-C81A-4EDD-A7B1-04B379FA63B6}">
      <dgm:prSet/>
      <dgm:spPr/>
      <dgm:t>
        <a:bodyPr/>
        <a:lstStyle/>
        <a:p>
          <a:endParaRPr lang="tr-TR" sz="2200"/>
        </a:p>
      </dgm:t>
    </dgm:pt>
    <dgm:pt modelId="{2D54D14B-E670-485A-BD50-331B38A92EA8}" type="sibTrans" cxnId="{26839792-C81A-4EDD-A7B1-04B379FA63B6}">
      <dgm:prSet/>
      <dgm:spPr/>
      <dgm:t>
        <a:bodyPr/>
        <a:lstStyle/>
        <a:p>
          <a:endParaRPr lang="tr-TR" sz="2200"/>
        </a:p>
      </dgm:t>
    </dgm:pt>
    <dgm:pt modelId="{82249C9D-B903-4E8B-BA6D-BC0A214E9E92}">
      <dgm:prSet phldrT="[Metin]" phldr="1" custT="1"/>
      <dgm:spPr/>
      <dgm:t>
        <a:bodyPr/>
        <a:lstStyle/>
        <a:p>
          <a:endParaRPr lang="tr-TR" sz="2200" dirty="0"/>
        </a:p>
      </dgm:t>
    </dgm:pt>
    <dgm:pt modelId="{12BA13D8-E6B1-464B-986A-ABB7399B5666}" type="parTrans" cxnId="{7855E103-AAB8-4EA9-85A6-F9C7AA5FCEAA}">
      <dgm:prSet/>
      <dgm:spPr/>
      <dgm:t>
        <a:bodyPr/>
        <a:lstStyle/>
        <a:p>
          <a:endParaRPr lang="tr-TR" sz="2200"/>
        </a:p>
      </dgm:t>
    </dgm:pt>
    <dgm:pt modelId="{E4583DE3-2B57-4019-9242-7174A58EA33B}" type="sibTrans" cxnId="{7855E103-AAB8-4EA9-85A6-F9C7AA5FCEAA}">
      <dgm:prSet/>
      <dgm:spPr/>
      <dgm:t>
        <a:bodyPr/>
        <a:lstStyle/>
        <a:p>
          <a:endParaRPr lang="tr-TR" sz="2200"/>
        </a:p>
      </dgm:t>
    </dgm:pt>
    <dgm:pt modelId="{5EF26F16-B771-4072-8774-778E7AC944FA}">
      <dgm:prSet phldrT="[Metin]" custT="1"/>
      <dgm:spPr/>
      <dgm:t>
        <a:bodyPr/>
        <a:lstStyle/>
        <a:p>
          <a:r>
            <a:rPr lang="tr-TR" sz="2200" smtClean="0"/>
            <a:t>Peki zamanı nasıl etkili kullanabiliriz? </a:t>
          </a:r>
          <a:endParaRPr lang="tr-TR" sz="2200" dirty="0"/>
        </a:p>
      </dgm:t>
    </dgm:pt>
    <dgm:pt modelId="{B3F68CFF-3136-442D-A8E9-890A0371F70A}" type="parTrans" cxnId="{77B70D4F-23F6-4AE5-962D-BD9CBDDC02AB}">
      <dgm:prSet/>
      <dgm:spPr/>
      <dgm:t>
        <a:bodyPr/>
        <a:lstStyle/>
        <a:p>
          <a:endParaRPr lang="tr-TR" sz="2200"/>
        </a:p>
      </dgm:t>
    </dgm:pt>
    <dgm:pt modelId="{E9F963D2-5004-4C02-BB8F-8D287B5BE54B}" type="sibTrans" cxnId="{77B70D4F-23F6-4AE5-962D-BD9CBDDC02AB}">
      <dgm:prSet/>
      <dgm:spPr/>
      <dgm:t>
        <a:bodyPr/>
        <a:lstStyle/>
        <a:p>
          <a:endParaRPr lang="tr-TR" sz="2200"/>
        </a:p>
      </dgm:t>
    </dgm:pt>
    <dgm:pt modelId="{6EA7E42B-BDC7-4630-9298-35BAB735C2E7}">
      <dgm:prSet phldrT="[Metin]" phldr="1" custT="1"/>
      <dgm:spPr/>
      <dgm:t>
        <a:bodyPr/>
        <a:lstStyle/>
        <a:p>
          <a:endParaRPr lang="tr-TR" sz="2200" dirty="0"/>
        </a:p>
      </dgm:t>
    </dgm:pt>
    <dgm:pt modelId="{07074506-791B-427A-8B33-BA8520555BC8}" type="parTrans" cxnId="{423F03F6-A80B-44AE-BDFD-8445CBE72BCE}">
      <dgm:prSet/>
      <dgm:spPr/>
      <dgm:t>
        <a:bodyPr/>
        <a:lstStyle/>
        <a:p>
          <a:endParaRPr lang="tr-TR" sz="2200"/>
        </a:p>
      </dgm:t>
    </dgm:pt>
    <dgm:pt modelId="{1EF13B61-387B-4DBB-B3C9-AAD799A70485}" type="sibTrans" cxnId="{423F03F6-A80B-44AE-BDFD-8445CBE72BCE}">
      <dgm:prSet/>
      <dgm:spPr/>
      <dgm:t>
        <a:bodyPr/>
        <a:lstStyle/>
        <a:p>
          <a:endParaRPr lang="tr-TR" sz="2200"/>
        </a:p>
      </dgm:t>
    </dgm:pt>
    <dgm:pt modelId="{D3E3AA03-F5F0-4625-8E84-EA088EDEC427}" type="pres">
      <dgm:prSet presAssocID="{34232968-8B3D-491C-BBF4-95BA97411D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E1F34C7-C16F-43E3-A135-A953B50BC94F}" type="pres">
      <dgm:prSet presAssocID="{30FB809A-50A9-4BAF-943E-6CC950A6D3DC}" presName="parentText" presStyleLbl="node1" presStyleIdx="0" presStyleCnt="2" custLinFactNeighborX="-411" custLinFactNeighborY="2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C2B2B2-31E5-4554-94B1-3409291BDAF1}" type="pres">
      <dgm:prSet presAssocID="{30FB809A-50A9-4BAF-943E-6CC950A6D3D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1CB478-6D9B-4A7D-B923-59D3A79E7C38}" type="pres">
      <dgm:prSet presAssocID="{5EF26F16-B771-4072-8774-778E7AC944F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8927D8-B3D3-4D64-9176-BD6903EDBA1E}" type="pres">
      <dgm:prSet presAssocID="{5EF26F16-B771-4072-8774-778E7AC944F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6839792-C81A-4EDD-A7B1-04B379FA63B6}" srcId="{34232968-8B3D-491C-BBF4-95BA97411D3A}" destId="{30FB809A-50A9-4BAF-943E-6CC950A6D3DC}" srcOrd="0" destOrd="0" parTransId="{F7C14661-077C-449B-A0E5-B372E3EA8F99}" sibTransId="{2D54D14B-E670-485A-BD50-331B38A92EA8}"/>
    <dgm:cxn modelId="{77B70D4F-23F6-4AE5-962D-BD9CBDDC02AB}" srcId="{34232968-8B3D-491C-BBF4-95BA97411D3A}" destId="{5EF26F16-B771-4072-8774-778E7AC944FA}" srcOrd="1" destOrd="0" parTransId="{B3F68CFF-3136-442D-A8E9-890A0371F70A}" sibTransId="{E9F963D2-5004-4C02-BB8F-8D287B5BE54B}"/>
    <dgm:cxn modelId="{AED9453F-1DEB-4E36-892F-095EC13B7EF5}" type="presOf" srcId="{5EF26F16-B771-4072-8774-778E7AC944FA}" destId="{DC1CB478-6D9B-4A7D-B923-59D3A79E7C38}" srcOrd="0" destOrd="0" presId="urn:microsoft.com/office/officeart/2005/8/layout/vList2"/>
    <dgm:cxn modelId="{7855E103-AAB8-4EA9-85A6-F9C7AA5FCEAA}" srcId="{30FB809A-50A9-4BAF-943E-6CC950A6D3DC}" destId="{82249C9D-B903-4E8B-BA6D-BC0A214E9E92}" srcOrd="0" destOrd="0" parTransId="{12BA13D8-E6B1-464B-986A-ABB7399B5666}" sibTransId="{E4583DE3-2B57-4019-9242-7174A58EA33B}"/>
    <dgm:cxn modelId="{16B33A7A-B3F6-4FD4-88B2-6DEECDE6960D}" type="presOf" srcId="{30FB809A-50A9-4BAF-943E-6CC950A6D3DC}" destId="{2E1F34C7-C16F-43E3-A135-A953B50BC94F}" srcOrd="0" destOrd="0" presId="urn:microsoft.com/office/officeart/2005/8/layout/vList2"/>
    <dgm:cxn modelId="{2F9F8009-2B03-4697-A149-187809E3D751}" type="presOf" srcId="{6EA7E42B-BDC7-4630-9298-35BAB735C2E7}" destId="{F68927D8-B3D3-4D64-9176-BD6903EDBA1E}" srcOrd="0" destOrd="0" presId="urn:microsoft.com/office/officeart/2005/8/layout/vList2"/>
    <dgm:cxn modelId="{A0D7168E-91EE-4806-9FE0-BB8BCE0E66BA}" type="presOf" srcId="{82249C9D-B903-4E8B-BA6D-BC0A214E9E92}" destId="{82C2B2B2-31E5-4554-94B1-3409291BDAF1}" srcOrd="0" destOrd="0" presId="urn:microsoft.com/office/officeart/2005/8/layout/vList2"/>
    <dgm:cxn modelId="{423F03F6-A80B-44AE-BDFD-8445CBE72BCE}" srcId="{5EF26F16-B771-4072-8774-778E7AC944FA}" destId="{6EA7E42B-BDC7-4630-9298-35BAB735C2E7}" srcOrd="0" destOrd="0" parTransId="{07074506-791B-427A-8B33-BA8520555BC8}" sibTransId="{1EF13B61-387B-4DBB-B3C9-AAD799A70485}"/>
    <dgm:cxn modelId="{09CEF4CF-E885-44BD-9489-DF78845CFF4C}" type="presOf" srcId="{34232968-8B3D-491C-BBF4-95BA97411D3A}" destId="{D3E3AA03-F5F0-4625-8E84-EA088EDEC427}" srcOrd="0" destOrd="0" presId="urn:microsoft.com/office/officeart/2005/8/layout/vList2"/>
    <dgm:cxn modelId="{8946F0F1-F756-41D2-945E-36342E1780C7}" type="presParOf" srcId="{D3E3AA03-F5F0-4625-8E84-EA088EDEC427}" destId="{2E1F34C7-C16F-43E3-A135-A953B50BC94F}" srcOrd="0" destOrd="0" presId="urn:microsoft.com/office/officeart/2005/8/layout/vList2"/>
    <dgm:cxn modelId="{C895EA00-CA8D-4836-81A1-4679DA710A4C}" type="presParOf" srcId="{D3E3AA03-F5F0-4625-8E84-EA088EDEC427}" destId="{82C2B2B2-31E5-4554-94B1-3409291BDAF1}" srcOrd="1" destOrd="0" presId="urn:microsoft.com/office/officeart/2005/8/layout/vList2"/>
    <dgm:cxn modelId="{3CFBC151-1201-4668-9605-B38152D7282A}" type="presParOf" srcId="{D3E3AA03-F5F0-4625-8E84-EA088EDEC427}" destId="{DC1CB478-6D9B-4A7D-B923-59D3A79E7C38}" srcOrd="2" destOrd="0" presId="urn:microsoft.com/office/officeart/2005/8/layout/vList2"/>
    <dgm:cxn modelId="{0C5A3F8E-9DD1-4B16-A91D-1FC9E73777A6}" type="presParOf" srcId="{D3E3AA03-F5F0-4625-8E84-EA088EDEC427}" destId="{F68927D8-B3D3-4D64-9176-BD6903EDBA1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7BE8FC-521B-4EE0-BC26-C1CC57EB156D}" type="doc">
      <dgm:prSet loTypeId="urn:microsoft.com/office/officeart/2008/layout/PictureStrips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tr-TR"/>
        </a:p>
      </dgm:t>
    </dgm:pt>
    <dgm:pt modelId="{251ED29A-58DB-45A0-8867-646BB46BF91F}">
      <dgm:prSet phldrT="[Metin]"/>
      <dgm:spPr/>
      <dgm:t>
        <a:bodyPr/>
        <a:lstStyle/>
        <a:p>
          <a:r>
            <a:rPr lang="tr-TR" dirty="0" smtClean="0"/>
            <a:t>Zaman yönetiminin amacı, bireylerin ve öğrencilerin zamanlarını </a:t>
          </a:r>
          <a:r>
            <a:rPr lang="tr-TR" b="1" i="1" dirty="0" smtClean="0"/>
            <a:t>etkili ve verimli </a:t>
          </a:r>
          <a:r>
            <a:rPr lang="tr-TR" dirty="0" smtClean="0"/>
            <a:t>bir şekilde kullanmalarını sağlamaktır.</a:t>
          </a:r>
          <a:endParaRPr lang="tr-TR" dirty="0"/>
        </a:p>
      </dgm:t>
    </dgm:pt>
    <dgm:pt modelId="{0F7180FF-7205-4D99-AA1E-9556CCE515BA}" type="parTrans" cxnId="{DB76D22F-A534-4E72-8746-FC76462DDF74}">
      <dgm:prSet/>
      <dgm:spPr/>
      <dgm:t>
        <a:bodyPr/>
        <a:lstStyle/>
        <a:p>
          <a:endParaRPr lang="tr-TR"/>
        </a:p>
      </dgm:t>
    </dgm:pt>
    <dgm:pt modelId="{2F53B8CA-B52F-4BBE-A9CE-244A56096491}" type="sibTrans" cxnId="{DB76D22F-A534-4E72-8746-FC76462DDF74}">
      <dgm:prSet/>
      <dgm:spPr/>
      <dgm:t>
        <a:bodyPr/>
        <a:lstStyle/>
        <a:p>
          <a:endParaRPr lang="tr-TR"/>
        </a:p>
      </dgm:t>
    </dgm:pt>
    <dgm:pt modelId="{A39A1314-B57D-4437-8187-07D4192D5147}">
      <dgm:prSet phldrT="[Metin]"/>
      <dgm:spPr/>
      <dgm:t>
        <a:bodyPr/>
        <a:lstStyle/>
        <a:p>
          <a:r>
            <a:rPr lang="tr-TR" dirty="0" smtClean="0"/>
            <a:t>Zamanı yönetmek;</a:t>
          </a:r>
        </a:p>
        <a:p>
          <a:r>
            <a:rPr lang="tr-TR" dirty="0" smtClean="0"/>
            <a:t>*</a:t>
          </a:r>
          <a:r>
            <a:rPr lang="tr-TR" b="1" i="1" dirty="0" smtClean="0"/>
            <a:t>Planlamak</a:t>
          </a:r>
        </a:p>
        <a:p>
          <a:r>
            <a:rPr lang="tr-TR" dirty="0" smtClean="0"/>
            <a:t>*</a:t>
          </a:r>
          <a:r>
            <a:rPr lang="tr-TR" b="1" i="1" dirty="0" smtClean="0"/>
            <a:t>Planı Uygulamaktan</a:t>
          </a:r>
          <a:r>
            <a:rPr lang="tr-TR" dirty="0" smtClean="0"/>
            <a:t> oluşur.</a:t>
          </a:r>
          <a:endParaRPr lang="tr-TR" dirty="0"/>
        </a:p>
      </dgm:t>
    </dgm:pt>
    <dgm:pt modelId="{EE0AB31F-786B-4522-82B4-0E353FEDEB3F}" type="parTrans" cxnId="{929EECBF-F854-4980-9456-53692BC5DC69}">
      <dgm:prSet/>
      <dgm:spPr/>
      <dgm:t>
        <a:bodyPr/>
        <a:lstStyle/>
        <a:p>
          <a:endParaRPr lang="tr-TR"/>
        </a:p>
      </dgm:t>
    </dgm:pt>
    <dgm:pt modelId="{0C35D1C1-3A4B-470B-99D9-23D0FDFA0BCE}" type="sibTrans" cxnId="{929EECBF-F854-4980-9456-53692BC5DC69}">
      <dgm:prSet/>
      <dgm:spPr/>
      <dgm:t>
        <a:bodyPr/>
        <a:lstStyle/>
        <a:p>
          <a:endParaRPr lang="tr-TR"/>
        </a:p>
      </dgm:t>
    </dgm:pt>
    <dgm:pt modelId="{942AA1FD-B4B3-4A60-8789-DD8A63912EB6}" type="pres">
      <dgm:prSet presAssocID="{9A7BE8FC-521B-4EE0-BC26-C1CC57EB15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1B8F62A-44FD-4136-993E-36F5D9AD796B}" type="pres">
      <dgm:prSet presAssocID="{251ED29A-58DB-45A0-8867-646BB46BF91F}" presName="composite" presStyleCnt="0"/>
      <dgm:spPr/>
    </dgm:pt>
    <dgm:pt modelId="{B7D7E895-4B91-4E3F-A662-E78571760684}" type="pres">
      <dgm:prSet presAssocID="{251ED29A-58DB-45A0-8867-646BB46BF91F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CCD892-997B-4863-8749-776012437173}" type="pres">
      <dgm:prSet presAssocID="{251ED29A-58DB-45A0-8867-646BB46BF91F}" presName="rect2" presStyleLbl="fgImgPlace1" presStyleIdx="0" presStyleCnt="2"/>
      <dgm:spPr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tr-TR"/>
        </a:p>
      </dgm:t>
    </dgm:pt>
    <dgm:pt modelId="{3EE24FDA-9ABB-4499-8645-70466407A21D}" type="pres">
      <dgm:prSet presAssocID="{2F53B8CA-B52F-4BBE-A9CE-244A56096491}" presName="sibTrans" presStyleCnt="0"/>
      <dgm:spPr/>
    </dgm:pt>
    <dgm:pt modelId="{CEC7CA24-C6D0-44BD-A578-873EC25270AC}" type="pres">
      <dgm:prSet presAssocID="{A39A1314-B57D-4437-8187-07D4192D5147}" presName="composite" presStyleCnt="0"/>
      <dgm:spPr/>
    </dgm:pt>
    <dgm:pt modelId="{72E3CDD3-8F0E-4F81-8C10-45088644CCDF}" type="pres">
      <dgm:prSet presAssocID="{A39A1314-B57D-4437-8187-07D4192D5147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76B215-28AB-4B01-BDED-6619C7E40752}" type="pres">
      <dgm:prSet presAssocID="{A39A1314-B57D-4437-8187-07D4192D5147}" presName="rect2" presStyleLbl="fgImgPlace1" presStyleIdx="1" presStyleCnt="2"/>
      <dgm:spPr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tr-TR"/>
        </a:p>
      </dgm:t>
    </dgm:pt>
  </dgm:ptLst>
  <dgm:cxnLst>
    <dgm:cxn modelId="{DB76D22F-A534-4E72-8746-FC76462DDF74}" srcId="{9A7BE8FC-521B-4EE0-BC26-C1CC57EB156D}" destId="{251ED29A-58DB-45A0-8867-646BB46BF91F}" srcOrd="0" destOrd="0" parTransId="{0F7180FF-7205-4D99-AA1E-9556CCE515BA}" sibTransId="{2F53B8CA-B52F-4BBE-A9CE-244A56096491}"/>
    <dgm:cxn modelId="{A2647B2B-1D9F-4454-8003-854FF9F925F5}" type="presOf" srcId="{251ED29A-58DB-45A0-8867-646BB46BF91F}" destId="{B7D7E895-4B91-4E3F-A662-E78571760684}" srcOrd="0" destOrd="0" presId="urn:microsoft.com/office/officeart/2008/layout/PictureStrips"/>
    <dgm:cxn modelId="{C6740FD4-F948-40C9-8D7C-9F39496E7FE0}" type="presOf" srcId="{A39A1314-B57D-4437-8187-07D4192D5147}" destId="{72E3CDD3-8F0E-4F81-8C10-45088644CCDF}" srcOrd="0" destOrd="0" presId="urn:microsoft.com/office/officeart/2008/layout/PictureStrips"/>
    <dgm:cxn modelId="{0A43D5C3-4AD8-4248-8542-467D6603EFE1}" type="presOf" srcId="{9A7BE8FC-521B-4EE0-BC26-C1CC57EB156D}" destId="{942AA1FD-B4B3-4A60-8789-DD8A63912EB6}" srcOrd="0" destOrd="0" presId="urn:microsoft.com/office/officeart/2008/layout/PictureStrips"/>
    <dgm:cxn modelId="{929EECBF-F854-4980-9456-53692BC5DC69}" srcId="{9A7BE8FC-521B-4EE0-BC26-C1CC57EB156D}" destId="{A39A1314-B57D-4437-8187-07D4192D5147}" srcOrd="1" destOrd="0" parTransId="{EE0AB31F-786B-4522-82B4-0E353FEDEB3F}" sibTransId="{0C35D1C1-3A4B-470B-99D9-23D0FDFA0BCE}"/>
    <dgm:cxn modelId="{80541452-9F1A-4281-BF3F-FFF4C9A73FD7}" type="presParOf" srcId="{942AA1FD-B4B3-4A60-8789-DD8A63912EB6}" destId="{F1B8F62A-44FD-4136-993E-36F5D9AD796B}" srcOrd="0" destOrd="0" presId="urn:microsoft.com/office/officeart/2008/layout/PictureStrips"/>
    <dgm:cxn modelId="{7D88CE99-812D-4EE6-9E93-E99E84502BC4}" type="presParOf" srcId="{F1B8F62A-44FD-4136-993E-36F5D9AD796B}" destId="{B7D7E895-4B91-4E3F-A662-E78571760684}" srcOrd="0" destOrd="0" presId="urn:microsoft.com/office/officeart/2008/layout/PictureStrips"/>
    <dgm:cxn modelId="{BAB92ABC-FD3C-470B-AF6C-0586E051B092}" type="presParOf" srcId="{F1B8F62A-44FD-4136-993E-36F5D9AD796B}" destId="{33CCD892-997B-4863-8749-776012437173}" srcOrd="1" destOrd="0" presId="urn:microsoft.com/office/officeart/2008/layout/PictureStrips"/>
    <dgm:cxn modelId="{7063910C-1F19-40B7-A844-7699E287F19F}" type="presParOf" srcId="{942AA1FD-B4B3-4A60-8789-DD8A63912EB6}" destId="{3EE24FDA-9ABB-4499-8645-70466407A21D}" srcOrd="1" destOrd="0" presId="urn:microsoft.com/office/officeart/2008/layout/PictureStrips"/>
    <dgm:cxn modelId="{18FA6177-5468-4658-A35B-BEB60C91D9F9}" type="presParOf" srcId="{942AA1FD-B4B3-4A60-8789-DD8A63912EB6}" destId="{CEC7CA24-C6D0-44BD-A578-873EC25270AC}" srcOrd="2" destOrd="0" presId="urn:microsoft.com/office/officeart/2008/layout/PictureStrips"/>
    <dgm:cxn modelId="{5FE325F6-F94A-407C-8AA0-2A4F676F1BAD}" type="presParOf" srcId="{CEC7CA24-C6D0-44BD-A578-873EC25270AC}" destId="{72E3CDD3-8F0E-4F81-8C10-45088644CCDF}" srcOrd="0" destOrd="0" presId="urn:microsoft.com/office/officeart/2008/layout/PictureStrips"/>
    <dgm:cxn modelId="{727AF1AF-2D1F-4489-872F-08D8832F9F84}" type="presParOf" srcId="{CEC7CA24-C6D0-44BD-A578-873EC25270AC}" destId="{4776B215-28AB-4B01-BDED-6619C7E4075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0E7963-A503-4424-97FA-AD6D9DF61F28}" type="doc">
      <dgm:prSet loTypeId="urn:microsoft.com/office/officeart/2005/8/layout/chevron1" loCatId="process" qsTypeId="urn:microsoft.com/office/officeart/2005/8/quickstyle/simple3" qsCatId="simple" csTypeId="urn:microsoft.com/office/officeart/2005/8/colors/colorful3" csCatId="colorful" phldr="1"/>
      <dgm:spPr/>
    </dgm:pt>
    <dgm:pt modelId="{7583ADE6-B27B-4FF8-ABBE-CB2EF5FEB825}">
      <dgm:prSet phldrT="[Metin]"/>
      <dgm:spPr/>
      <dgm:t>
        <a:bodyPr/>
        <a:lstStyle/>
        <a:p>
          <a:r>
            <a:rPr lang="tr-TR" dirty="0" smtClean="0"/>
            <a:t>Doğru işi </a:t>
          </a:r>
          <a:endParaRPr lang="tr-TR" dirty="0"/>
        </a:p>
      </dgm:t>
    </dgm:pt>
    <dgm:pt modelId="{72FBA2CB-C4C1-4BE9-A26C-A7F7026D0B4F}" type="parTrans" cxnId="{0E5A240E-C203-444E-9078-B555D775B9EA}">
      <dgm:prSet/>
      <dgm:spPr/>
      <dgm:t>
        <a:bodyPr/>
        <a:lstStyle/>
        <a:p>
          <a:endParaRPr lang="tr-TR"/>
        </a:p>
      </dgm:t>
    </dgm:pt>
    <dgm:pt modelId="{CD5AF824-2866-4B5F-8D23-E2C4F7B10965}" type="sibTrans" cxnId="{0E5A240E-C203-444E-9078-B555D775B9EA}">
      <dgm:prSet/>
      <dgm:spPr/>
      <dgm:t>
        <a:bodyPr/>
        <a:lstStyle/>
        <a:p>
          <a:endParaRPr lang="tr-TR"/>
        </a:p>
      </dgm:t>
    </dgm:pt>
    <dgm:pt modelId="{730C229A-6D4D-4363-ADB7-978E0C9B2D21}">
      <dgm:prSet phldrT="[Metin]"/>
      <dgm:spPr/>
      <dgm:t>
        <a:bodyPr/>
        <a:lstStyle/>
        <a:p>
          <a:r>
            <a:rPr lang="tr-TR" dirty="0" smtClean="0"/>
            <a:t>Doğru zamanda</a:t>
          </a:r>
          <a:endParaRPr lang="tr-TR" dirty="0"/>
        </a:p>
      </dgm:t>
    </dgm:pt>
    <dgm:pt modelId="{24459AE4-5454-46AE-99CC-5D52DCEB4405}" type="parTrans" cxnId="{4DC897AF-6777-4DD9-AE50-43143EE40A9A}">
      <dgm:prSet/>
      <dgm:spPr/>
      <dgm:t>
        <a:bodyPr/>
        <a:lstStyle/>
        <a:p>
          <a:endParaRPr lang="tr-TR"/>
        </a:p>
      </dgm:t>
    </dgm:pt>
    <dgm:pt modelId="{EA27158F-360D-4A33-BCF9-D78FF98B5A14}" type="sibTrans" cxnId="{4DC897AF-6777-4DD9-AE50-43143EE40A9A}">
      <dgm:prSet/>
      <dgm:spPr/>
      <dgm:t>
        <a:bodyPr/>
        <a:lstStyle/>
        <a:p>
          <a:endParaRPr lang="tr-TR"/>
        </a:p>
      </dgm:t>
    </dgm:pt>
    <dgm:pt modelId="{4A804242-F642-4DD1-B6EE-4A42AAEF29C5}">
      <dgm:prSet phldrT="[Metin]"/>
      <dgm:spPr/>
      <dgm:t>
        <a:bodyPr/>
        <a:lstStyle/>
        <a:p>
          <a:r>
            <a:rPr lang="tr-TR" dirty="0" smtClean="0"/>
            <a:t>Doğru şekilde </a:t>
          </a:r>
          <a:endParaRPr lang="tr-TR" dirty="0"/>
        </a:p>
      </dgm:t>
    </dgm:pt>
    <dgm:pt modelId="{31119A90-5968-4118-9AC5-9762032E4A96}" type="parTrans" cxnId="{AC6B03DB-AD87-4BFC-AED6-8931E35DFBBB}">
      <dgm:prSet/>
      <dgm:spPr/>
      <dgm:t>
        <a:bodyPr/>
        <a:lstStyle/>
        <a:p>
          <a:endParaRPr lang="tr-TR"/>
        </a:p>
      </dgm:t>
    </dgm:pt>
    <dgm:pt modelId="{A5C400E8-ED53-420E-84E8-1336B32A370A}" type="sibTrans" cxnId="{AC6B03DB-AD87-4BFC-AED6-8931E35DFBBB}">
      <dgm:prSet/>
      <dgm:spPr/>
      <dgm:t>
        <a:bodyPr/>
        <a:lstStyle/>
        <a:p>
          <a:endParaRPr lang="tr-TR"/>
        </a:p>
      </dgm:t>
    </dgm:pt>
    <dgm:pt modelId="{C8BAAF77-C0E0-470D-8106-1B80074FFAEE}">
      <dgm:prSet/>
      <dgm:spPr/>
      <dgm:t>
        <a:bodyPr/>
        <a:lstStyle/>
        <a:p>
          <a:r>
            <a:rPr lang="tr-TR" dirty="0" smtClean="0"/>
            <a:t>Doğru yerde yapmak denilebilir.</a:t>
          </a:r>
          <a:endParaRPr lang="tr-TR" dirty="0"/>
        </a:p>
      </dgm:t>
    </dgm:pt>
    <dgm:pt modelId="{402FD880-786B-4276-B4D1-FE6AB88F6C09}" type="parTrans" cxnId="{4472AF5C-7712-4184-897C-4B93A8A88734}">
      <dgm:prSet/>
      <dgm:spPr/>
      <dgm:t>
        <a:bodyPr/>
        <a:lstStyle/>
        <a:p>
          <a:endParaRPr lang="tr-TR"/>
        </a:p>
      </dgm:t>
    </dgm:pt>
    <dgm:pt modelId="{0289A9BE-EF12-4C49-A664-4934400242D6}" type="sibTrans" cxnId="{4472AF5C-7712-4184-897C-4B93A8A88734}">
      <dgm:prSet/>
      <dgm:spPr/>
      <dgm:t>
        <a:bodyPr/>
        <a:lstStyle/>
        <a:p>
          <a:endParaRPr lang="tr-TR"/>
        </a:p>
      </dgm:t>
    </dgm:pt>
    <dgm:pt modelId="{7D66A3CE-1F77-46FE-A21D-F3B0AC637D8C}" type="pres">
      <dgm:prSet presAssocID="{740E7963-A503-4424-97FA-AD6D9DF61F28}" presName="Name0" presStyleCnt="0">
        <dgm:presLayoutVars>
          <dgm:dir/>
          <dgm:animLvl val="lvl"/>
          <dgm:resizeHandles val="exact"/>
        </dgm:presLayoutVars>
      </dgm:prSet>
      <dgm:spPr/>
    </dgm:pt>
    <dgm:pt modelId="{21A1AB13-D67C-4B91-8E81-A36A25755C73}" type="pres">
      <dgm:prSet presAssocID="{7583ADE6-B27B-4FF8-ABBE-CB2EF5FEB82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4A7DF4-9A6E-4657-859D-04666DB54B48}" type="pres">
      <dgm:prSet presAssocID="{CD5AF824-2866-4B5F-8D23-E2C4F7B10965}" presName="parTxOnlySpace" presStyleCnt="0"/>
      <dgm:spPr/>
    </dgm:pt>
    <dgm:pt modelId="{7D3D4F75-7C4F-4009-8D8B-C5A16299900F}" type="pres">
      <dgm:prSet presAssocID="{730C229A-6D4D-4363-ADB7-978E0C9B2D2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B14120A-4E36-4D63-B768-B9CF9275DB78}" type="pres">
      <dgm:prSet presAssocID="{EA27158F-360D-4A33-BCF9-D78FF98B5A14}" presName="parTxOnlySpace" presStyleCnt="0"/>
      <dgm:spPr/>
    </dgm:pt>
    <dgm:pt modelId="{93430AFD-E5AF-4207-ABD0-518E202280D5}" type="pres">
      <dgm:prSet presAssocID="{4A804242-F642-4DD1-B6EE-4A42AAEF29C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DA96F9-FD1C-4BC4-8833-A4ED88152148}" type="pres">
      <dgm:prSet presAssocID="{A5C400E8-ED53-420E-84E8-1336B32A370A}" presName="parTxOnlySpace" presStyleCnt="0"/>
      <dgm:spPr/>
    </dgm:pt>
    <dgm:pt modelId="{0886B269-B0DD-4719-A9BB-96A0FB882252}" type="pres">
      <dgm:prSet presAssocID="{C8BAAF77-C0E0-470D-8106-1B80074FFAE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66269B6-74F6-4AE4-84DB-8D65958A24A8}" type="presOf" srcId="{730C229A-6D4D-4363-ADB7-978E0C9B2D21}" destId="{7D3D4F75-7C4F-4009-8D8B-C5A16299900F}" srcOrd="0" destOrd="0" presId="urn:microsoft.com/office/officeart/2005/8/layout/chevron1"/>
    <dgm:cxn modelId="{4472AF5C-7712-4184-897C-4B93A8A88734}" srcId="{740E7963-A503-4424-97FA-AD6D9DF61F28}" destId="{C8BAAF77-C0E0-470D-8106-1B80074FFAEE}" srcOrd="3" destOrd="0" parTransId="{402FD880-786B-4276-B4D1-FE6AB88F6C09}" sibTransId="{0289A9BE-EF12-4C49-A664-4934400242D6}"/>
    <dgm:cxn modelId="{40772553-267A-47F4-B08C-EA8D173E1946}" type="presOf" srcId="{740E7963-A503-4424-97FA-AD6D9DF61F28}" destId="{7D66A3CE-1F77-46FE-A21D-F3B0AC637D8C}" srcOrd="0" destOrd="0" presId="urn:microsoft.com/office/officeart/2005/8/layout/chevron1"/>
    <dgm:cxn modelId="{0E5A240E-C203-444E-9078-B555D775B9EA}" srcId="{740E7963-A503-4424-97FA-AD6D9DF61F28}" destId="{7583ADE6-B27B-4FF8-ABBE-CB2EF5FEB825}" srcOrd="0" destOrd="0" parTransId="{72FBA2CB-C4C1-4BE9-A26C-A7F7026D0B4F}" sibTransId="{CD5AF824-2866-4B5F-8D23-E2C4F7B10965}"/>
    <dgm:cxn modelId="{4DC897AF-6777-4DD9-AE50-43143EE40A9A}" srcId="{740E7963-A503-4424-97FA-AD6D9DF61F28}" destId="{730C229A-6D4D-4363-ADB7-978E0C9B2D21}" srcOrd="1" destOrd="0" parTransId="{24459AE4-5454-46AE-99CC-5D52DCEB4405}" sibTransId="{EA27158F-360D-4A33-BCF9-D78FF98B5A14}"/>
    <dgm:cxn modelId="{98D7EB57-1BC2-41C1-95E8-64703A6DB8E6}" type="presOf" srcId="{4A804242-F642-4DD1-B6EE-4A42AAEF29C5}" destId="{93430AFD-E5AF-4207-ABD0-518E202280D5}" srcOrd="0" destOrd="0" presId="urn:microsoft.com/office/officeart/2005/8/layout/chevron1"/>
    <dgm:cxn modelId="{6B1B89B6-3DC1-4355-8FBF-E1AD9EDDD6A7}" type="presOf" srcId="{C8BAAF77-C0E0-470D-8106-1B80074FFAEE}" destId="{0886B269-B0DD-4719-A9BB-96A0FB882252}" srcOrd="0" destOrd="0" presId="urn:microsoft.com/office/officeart/2005/8/layout/chevron1"/>
    <dgm:cxn modelId="{AC6B03DB-AD87-4BFC-AED6-8931E35DFBBB}" srcId="{740E7963-A503-4424-97FA-AD6D9DF61F28}" destId="{4A804242-F642-4DD1-B6EE-4A42AAEF29C5}" srcOrd="2" destOrd="0" parTransId="{31119A90-5968-4118-9AC5-9762032E4A96}" sibTransId="{A5C400E8-ED53-420E-84E8-1336B32A370A}"/>
    <dgm:cxn modelId="{037644AB-639A-4068-A01D-8C5ECB571E1A}" type="presOf" srcId="{7583ADE6-B27B-4FF8-ABBE-CB2EF5FEB825}" destId="{21A1AB13-D67C-4B91-8E81-A36A25755C73}" srcOrd="0" destOrd="0" presId="urn:microsoft.com/office/officeart/2005/8/layout/chevron1"/>
    <dgm:cxn modelId="{C8E067A0-A109-4309-B90B-9D978915E11B}" type="presParOf" srcId="{7D66A3CE-1F77-46FE-A21D-F3B0AC637D8C}" destId="{21A1AB13-D67C-4B91-8E81-A36A25755C73}" srcOrd="0" destOrd="0" presId="urn:microsoft.com/office/officeart/2005/8/layout/chevron1"/>
    <dgm:cxn modelId="{8AA9646E-0BE8-4D8A-9EED-75CF4F90BCD5}" type="presParOf" srcId="{7D66A3CE-1F77-46FE-A21D-F3B0AC637D8C}" destId="{B84A7DF4-9A6E-4657-859D-04666DB54B48}" srcOrd="1" destOrd="0" presId="urn:microsoft.com/office/officeart/2005/8/layout/chevron1"/>
    <dgm:cxn modelId="{E69B13EC-1029-4162-928C-927939910B24}" type="presParOf" srcId="{7D66A3CE-1F77-46FE-A21D-F3B0AC637D8C}" destId="{7D3D4F75-7C4F-4009-8D8B-C5A16299900F}" srcOrd="2" destOrd="0" presId="urn:microsoft.com/office/officeart/2005/8/layout/chevron1"/>
    <dgm:cxn modelId="{CCA1B665-E676-44F7-947D-700B83455342}" type="presParOf" srcId="{7D66A3CE-1F77-46FE-A21D-F3B0AC637D8C}" destId="{CB14120A-4E36-4D63-B768-B9CF9275DB78}" srcOrd="3" destOrd="0" presId="urn:microsoft.com/office/officeart/2005/8/layout/chevron1"/>
    <dgm:cxn modelId="{4412397B-C315-42D4-9920-AD7DF4CF7534}" type="presParOf" srcId="{7D66A3CE-1F77-46FE-A21D-F3B0AC637D8C}" destId="{93430AFD-E5AF-4207-ABD0-518E202280D5}" srcOrd="4" destOrd="0" presId="urn:microsoft.com/office/officeart/2005/8/layout/chevron1"/>
    <dgm:cxn modelId="{42E7D2BE-30E3-4CC5-9AC3-9010CC70F95F}" type="presParOf" srcId="{7D66A3CE-1F77-46FE-A21D-F3B0AC637D8C}" destId="{00DA96F9-FD1C-4BC4-8833-A4ED88152148}" srcOrd="5" destOrd="0" presId="urn:microsoft.com/office/officeart/2005/8/layout/chevron1"/>
    <dgm:cxn modelId="{CCB1A380-83CD-471C-867A-4A70FC31AF81}" type="presParOf" srcId="{7D66A3CE-1F77-46FE-A21D-F3B0AC637D8C}" destId="{0886B269-B0DD-4719-A9BB-96A0FB88225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0E7963-A503-4424-97FA-AD6D9DF61F28}" type="doc">
      <dgm:prSet loTypeId="urn:microsoft.com/office/officeart/2005/8/layout/hierarchy4" loCatId="list" qsTypeId="urn:microsoft.com/office/officeart/2005/8/quickstyle/simple3" qsCatId="simple" csTypeId="urn:microsoft.com/office/officeart/2005/8/colors/colorful3" csCatId="colorful" phldr="1"/>
      <dgm:spPr/>
    </dgm:pt>
    <dgm:pt modelId="{7583ADE6-B27B-4FF8-ABBE-CB2EF5FEB825}">
      <dgm:prSet phldrT="[Metin]" custT="1"/>
      <dgm:spPr/>
      <dgm:t>
        <a:bodyPr/>
        <a:lstStyle/>
        <a:p>
          <a:r>
            <a:rPr lang="tr-TR" sz="1500" dirty="0" smtClean="0"/>
            <a:t>Öncelikleri belirleyememek ve sıralayamamak</a:t>
          </a:r>
          <a:endParaRPr lang="tr-TR" sz="1500" dirty="0"/>
        </a:p>
      </dgm:t>
    </dgm:pt>
    <dgm:pt modelId="{72FBA2CB-C4C1-4BE9-A26C-A7F7026D0B4F}" type="parTrans" cxnId="{0E5A240E-C203-444E-9078-B555D775B9EA}">
      <dgm:prSet/>
      <dgm:spPr/>
      <dgm:t>
        <a:bodyPr/>
        <a:lstStyle/>
        <a:p>
          <a:endParaRPr lang="tr-TR" sz="1500"/>
        </a:p>
      </dgm:t>
    </dgm:pt>
    <dgm:pt modelId="{CD5AF824-2866-4B5F-8D23-E2C4F7B10965}" type="sibTrans" cxnId="{0E5A240E-C203-444E-9078-B555D775B9EA}">
      <dgm:prSet/>
      <dgm:spPr/>
      <dgm:t>
        <a:bodyPr/>
        <a:lstStyle/>
        <a:p>
          <a:endParaRPr lang="tr-TR" sz="1500"/>
        </a:p>
      </dgm:t>
    </dgm:pt>
    <dgm:pt modelId="{730C229A-6D4D-4363-ADB7-978E0C9B2D21}">
      <dgm:prSet phldrT="[Metin]" custT="1"/>
      <dgm:spPr/>
      <dgm:t>
        <a:bodyPr/>
        <a:lstStyle/>
        <a:p>
          <a:r>
            <a:rPr lang="tr-TR" sz="1500" dirty="0" smtClean="0"/>
            <a:t>Ertelemek</a:t>
          </a:r>
          <a:endParaRPr lang="tr-TR" sz="1500" dirty="0"/>
        </a:p>
      </dgm:t>
    </dgm:pt>
    <dgm:pt modelId="{24459AE4-5454-46AE-99CC-5D52DCEB4405}" type="parTrans" cxnId="{4DC897AF-6777-4DD9-AE50-43143EE40A9A}">
      <dgm:prSet/>
      <dgm:spPr/>
      <dgm:t>
        <a:bodyPr/>
        <a:lstStyle/>
        <a:p>
          <a:endParaRPr lang="tr-TR" sz="1500"/>
        </a:p>
      </dgm:t>
    </dgm:pt>
    <dgm:pt modelId="{EA27158F-360D-4A33-BCF9-D78FF98B5A14}" type="sibTrans" cxnId="{4DC897AF-6777-4DD9-AE50-43143EE40A9A}">
      <dgm:prSet/>
      <dgm:spPr/>
      <dgm:t>
        <a:bodyPr/>
        <a:lstStyle/>
        <a:p>
          <a:endParaRPr lang="tr-TR" sz="1500"/>
        </a:p>
      </dgm:t>
    </dgm:pt>
    <dgm:pt modelId="{4A804242-F642-4DD1-B6EE-4A42AAEF29C5}">
      <dgm:prSet phldrT="[Metin]" custT="1"/>
      <dgm:spPr/>
      <dgm:t>
        <a:bodyPr/>
        <a:lstStyle/>
        <a:p>
          <a:r>
            <a:rPr lang="tr-TR" sz="1500" dirty="0" smtClean="0"/>
            <a:t>Teknolojinin yoğun kullanımı</a:t>
          </a:r>
          <a:endParaRPr lang="tr-TR" sz="1500" dirty="0"/>
        </a:p>
      </dgm:t>
    </dgm:pt>
    <dgm:pt modelId="{31119A90-5968-4118-9AC5-9762032E4A96}" type="parTrans" cxnId="{AC6B03DB-AD87-4BFC-AED6-8931E35DFBBB}">
      <dgm:prSet/>
      <dgm:spPr/>
      <dgm:t>
        <a:bodyPr/>
        <a:lstStyle/>
        <a:p>
          <a:endParaRPr lang="tr-TR" sz="1500"/>
        </a:p>
      </dgm:t>
    </dgm:pt>
    <dgm:pt modelId="{A5C400E8-ED53-420E-84E8-1336B32A370A}" type="sibTrans" cxnId="{AC6B03DB-AD87-4BFC-AED6-8931E35DFBBB}">
      <dgm:prSet/>
      <dgm:spPr/>
      <dgm:t>
        <a:bodyPr/>
        <a:lstStyle/>
        <a:p>
          <a:endParaRPr lang="tr-TR" sz="1500"/>
        </a:p>
      </dgm:t>
    </dgm:pt>
    <dgm:pt modelId="{C8BAAF77-C0E0-470D-8106-1B80074FFAEE}">
      <dgm:prSet custT="1"/>
      <dgm:spPr/>
      <dgm:t>
        <a:bodyPr/>
        <a:lstStyle/>
        <a:p>
          <a:r>
            <a:rPr lang="tr-TR" sz="1500" dirty="0" smtClean="0"/>
            <a:t>Öz-disiplin eksikliği</a:t>
          </a:r>
          <a:endParaRPr lang="tr-TR" sz="1500" dirty="0"/>
        </a:p>
      </dgm:t>
    </dgm:pt>
    <dgm:pt modelId="{402FD880-786B-4276-B4D1-FE6AB88F6C09}" type="parTrans" cxnId="{4472AF5C-7712-4184-897C-4B93A8A88734}">
      <dgm:prSet/>
      <dgm:spPr/>
      <dgm:t>
        <a:bodyPr/>
        <a:lstStyle/>
        <a:p>
          <a:endParaRPr lang="tr-TR" sz="1500"/>
        </a:p>
      </dgm:t>
    </dgm:pt>
    <dgm:pt modelId="{0289A9BE-EF12-4C49-A664-4934400242D6}" type="sibTrans" cxnId="{4472AF5C-7712-4184-897C-4B93A8A88734}">
      <dgm:prSet/>
      <dgm:spPr/>
      <dgm:t>
        <a:bodyPr/>
        <a:lstStyle/>
        <a:p>
          <a:endParaRPr lang="tr-TR" sz="1500"/>
        </a:p>
      </dgm:t>
    </dgm:pt>
    <dgm:pt modelId="{22F184CF-0F9C-421B-9C26-D777DD575AA8}" type="pres">
      <dgm:prSet presAssocID="{740E7963-A503-4424-97FA-AD6D9DF61F2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7DC2191-C5BA-4B24-A9DA-266B7791B19D}" type="pres">
      <dgm:prSet presAssocID="{7583ADE6-B27B-4FF8-ABBE-CB2EF5FEB825}" presName="vertOne" presStyleCnt="0"/>
      <dgm:spPr/>
    </dgm:pt>
    <dgm:pt modelId="{92D7F379-90F5-41E7-B73F-B164F52C2715}" type="pres">
      <dgm:prSet presAssocID="{7583ADE6-B27B-4FF8-ABBE-CB2EF5FEB825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C45E7FB-3D5C-42FD-A1FC-C37115A7078F}" type="pres">
      <dgm:prSet presAssocID="{7583ADE6-B27B-4FF8-ABBE-CB2EF5FEB825}" presName="horzOne" presStyleCnt="0"/>
      <dgm:spPr/>
    </dgm:pt>
    <dgm:pt modelId="{61E1A976-091E-49C7-BF1A-11EC4A996E29}" type="pres">
      <dgm:prSet presAssocID="{CD5AF824-2866-4B5F-8D23-E2C4F7B10965}" presName="sibSpaceOne" presStyleCnt="0"/>
      <dgm:spPr/>
    </dgm:pt>
    <dgm:pt modelId="{21152578-4FDD-483F-A819-45944B3F0471}" type="pres">
      <dgm:prSet presAssocID="{730C229A-6D4D-4363-ADB7-978E0C9B2D21}" presName="vertOne" presStyleCnt="0"/>
      <dgm:spPr/>
    </dgm:pt>
    <dgm:pt modelId="{40DF8CA1-2690-467D-A931-C72AD8BE737A}" type="pres">
      <dgm:prSet presAssocID="{730C229A-6D4D-4363-ADB7-978E0C9B2D21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9B3CF78-8820-48BA-B423-E6AC32E205E3}" type="pres">
      <dgm:prSet presAssocID="{730C229A-6D4D-4363-ADB7-978E0C9B2D21}" presName="horzOne" presStyleCnt="0"/>
      <dgm:spPr/>
    </dgm:pt>
    <dgm:pt modelId="{DD8369BE-43BD-48F5-B2CE-CC95CD1D6919}" type="pres">
      <dgm:prSet presAssocID="{EA27158F-360D-4A33-BCF9-D78FF98B5A14}" presName="sibSpaceOne" presStyleCnt="0"/>
      <dgm:spPr/>
    </dgm:pt>
    <dgm:pt modelId="{F8A68546-5277-4352-AA48-1EB90BB63A4E}" type="pres">
      <dgm:prSet presAssocID="{4A804242-F642-4DD1-B6EE-4A42AAEF29C5}" presName="vertOne" presStyleCnt="0"/>
      <dgm:spPr/>
    </dgm:pt>
    <dgm:pt modelId="{71AF3341-9905-4A13-B599-6FAAFD03FCA6}" type="pres">
      <dgm:prSet presAssocID="{4A804242-F642-4DD1-B6EE-4A42AAEF29C5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00F6112-A8B1-42F1-8722-A17415AEA72B}" type="pres">
      <dgm:prSet presAssocID="{4A804242-F642-4DD1-B6EE-4A42AAEF29C5}" presName="horzOne" presStyleCnt="0"/>
      <dgm:spPr/>
    </dgm:pt>
    <dgm:pt modelId="{29E9B9E1-5A4C-4F24-8CC6-72A82042A81E}" type="pres">
      <dgm:prSet presAssocID="{A5C400E8-ED53-420E-84E8-1336B32A370A}" presName="sibSpaceOne" presStyleCnt="0"/>
      <dgm:spPr/>
    </dgm:pt>
    <dgm:pt modelId="{A1105810-85C4-4929-AC42-B5547A14DB77}" type="pres">
      <dgm:prSet presAssocID="{C8BAAF77-C0E0-470D-8106-1B80074FFAEE}" presName="vertOne" presStyleCnt="0"/>
      <dgm:spPr/>
    </dgm:pt>
    <dgm:pt modelId="{ACD06CFE-F90E-49DD-B326-39E20C848C2C}" type="pres">
      <dgm:prSet presAssocID="{C8BAAF77-C0E0-470D-8106-1B80074FFAEE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F7E7651-8E7D-4720-8626-5377DF4FF15C}" type="pres">
      <dgm:prSet presAssocID="{C8BAAF77-C0E0-470D-8106-1B80074FFAEE}" presName="horzOne" presStyleCnt="0"/>
      <dgm:spPr/>
    </dgm:pt>
  </dgm:ptLst>
  <dgm:cxnLst>
    <dgm:cxn modelId="{88E61065-DA7B-455E-B321-9896C516DC72}" type="presOf" srcId="{740E7963-A503-4424-97FA-AD6D9DF61F28}" destId="{22F184CF-0F9C-421B-9C26-D777DD575AA8}" srcOrd="0" destOrd="0" presId="urn:microsoft.com/office/officeart/2005/8/layout/hierarchy4"/>
    <dgm:cxn modelId="{0E5A240E-C203-444E-9078-B555D775B9EA}" srcId="{740E7963-A503-4424-97FA-AD6D9DF61F28}" destId="{7583ADE6-B27B-4FF8-ABBE-CB2EF5FEB825}" srcOrd="0" destOrd="0" parTransId="{72FBA2CB-C4C1-4BE9-A26C-A7F7026D0B4F}" sibTransId="{CD5AF824-2866-4B5F-8D23-E2C4F7B10965}"/>
    <dgm:cxn modelId="{4DC897AF-6777-4DD9-AE50-43143EE40A9A}" srcId="{740E7963-A503-4424-97FA-AD6D9DF61F28}" destId="{730C229A-6D4D-4363-ADB7-978E0C9B2D21}" srcOrd="1" destOrd="0" parTransId="{24459AE4-5454-46AE-99CC-5D52DCEB4405}" sibTransId="{EA27158F-360D-4A33-BCF9-D78FF98B5A14}"/>
    <dgm:cxn modelId="{57C4E8FD-FE5F-43B6-8B0F-FFEC2ED978A2}" type="presOf" srcId="{C8BAAF77-C0E0-470D-8106-1B80074FFAEE}" destId="{ACD06CFE-F90E-49DD-B326-39E20C848C2C}" srcOrd="0" destOrd="0" presId="urn:microsoft.com/office/officeart/2005/8/layout/hierarchy4"/>
    <dgm:cxn modelId="{3D116375-3789-41AF-88C1-A7EE643C6288}" type="presOf" srcId="{4A804242-F642-4DD1-B6EE-4A42AAEF29C5}" destId="{71AF3341-9905-4A13-B599-6FAAFD03FCA6}" srcOrd="0" destOrd="0" presId="urn:microsoft.com/office/officeart/2005/8/layout/hierarchy4"/>
    <dgm:cxn modelId="{AC6B03DB-AD87-4BFC-AED6-8931E35DFBBB}" srcId="{740E7963-A503-4424-97FA-AD6D9DF61F28}" destId="{4A804242-F642-4DD1-B6EE-4A42AAEF29C5}" srcOrd="2" destOrd="0" parTransId="{31119A90-5968-4118-9AC5-9762032E4A96}" sibTransId="{A5C400E8-ED53-420E-84E8-1336B32A370A}"/>
    <dgm:cxn modelId="{A532E2CE-F55E-41D2-A9C2-7CFF14F5006C}" type="presOf" srcId="{7583ADE6-B27B-4FF8-ABBE-CB2EF5FEB825}" destId="{92D7F379-90F5-41E7-B73F-B164F52C2715}" srcOrd="0" destOrd="0" presId="urn:microsoft.com/office/officeart/2005/8/layout/hierarchy4"/>
    <dgm:cxn modelId="{BAEDB4E0-06FB-48D5-869C-FD3887F983F0}" type="presOf" srcId="{730C229A-6D4D-4363-ADB7-978E0C9B2D21}" destId="{40DF8CA1-2690-467D-A931-C72AD8BE737A}" srcOrd="0" destOrd="0" presId="urn:microsoft.com/office/officeart/2005/8/layout/hierarchy4"/>
    <dgm:cxn modelId="{4472AF5C-7712-4184-897C-4B93A8A88734}" srcId="{740E7963-A503-4424-97FA-AD6D9DF61F28}" destId="{C8BAAF77-C0E0-470D-8106-1B80074FFAEE}" srcOrd="3" destOrd="0" parTransId="{402FD880-786B-4276-B4D1-FE6AB88F6C09}" sibTransId="{0289A9BE-EF12-4C49-A664-4934400242D6}"/>
    <dgm:cxn modelId="{0B76C7E2-BD36-4235-875A-90C52FB92493}" type="presParOf" srcId="{22F184CF-0F9C-421B-9C26-D777DD575AA8}" destId="{17DC2191-C5BA-4B24-A9DA-266B7791B19D}" srcOrd="0" destOrd="0" presId="urn:microsoft.com/office/officeart/2005/8/layout/hierarchy4"/>
    <dgm:cxn modelId="{ACDC1AA2-AAFB-40AB-B121-7754FA9C90A7}" type="presParOf" srcId="{17DC2191-C5BA-4B24-A9DA-266B7791B19D}" destId="{92D7F379-90F5-41E7-B73F-B164F52C2715}" srcOrd="0" destOrd="0" presId="urn:microsoft.com/office/officeart/2005/8/layout/hierarchy4"/>
    <dgm:cxn modelId="{BD959276-D039-4DBE-94A2-1FDBEB468FF1}" type="presParOf" srcId="{17DC2191-C5BA-4B24-A9DA-266B7791B19D}" destId="{1C45E7FB-3D5C-42FD-A1FC-C37115A7078F}" srcOrd="1" destOrd="0" presId="urn:microsoft.com/office/officeart/2005/8/layout/hierarchy4"/>
    <dgm:cxn modelId="{F3E111DE-97F0-4F1F-8E58-5BC38485C1EC}" type="presParOf" srcId="{22F184CF-0F9C-421B-9C26-D777DD575AA8}" destId="{61E1A976-091E-49C7-BF1A-11EC4A996E29}" srcOrd="1" destOrd="0" presId="urn:microsoft.com/office/officeart/2005/8/layout/hierarchy4"/>
    <dgm:cxn modelId="{1CE5AF68-FF6F-48A7-8E56-A7FBF1ADD91A}" type="presParOf" srcId="{22F184CF-0F9C-421B-9C26-D777DD575AA8}" destId="{21152578-4FDD-483F-A819-45944B3F0471}" srcOrd="2" destOrd="0" presId="urn:microsoft.com/office/officeart/2005/8/layout/hierarchy4"/>
    <dgm:cxn modelId="{38876FC3-DCE4-4DBA-907E-F98FBD5B47FA}" type="presParOf" srcId="{21152578-4FDD-483F-A819-45944B3F0471}" destId="{40DF8CA1-2690-467D-A931-C72AD8BE737A}" srcOrd="0" destOrd="0" presId="urn:microsoft.com/office/officeart/2005/8/layout/hierarchy4"/>
    <dgm:cxn modelId="{71AE3B2C-70A4-4D8A-A8B7-95F0DD3ECE32}" type="presParOf" srcId="{21152578-4FDD-483F-A819-45944B3F0471}" destId="{79B3CF78-8820-48BA-B423-E6AC32E205E3}" srcOrd="1" destOrd="0" presId="urn:microsoft.com/office/officeart/2005/8/layout/hierarchy4"/>
    <dgm:cxn modelId="{39B48885-97D5-4769-9B73-9FA67564755A}" type="presParOf" srcId="{22F184CF-0F9C-421B-9C26-D777DD575AA8}" destId="{DD8369BE-43BD-48F5-B2CE-CC95CD1D6919}" srcOrd="3" destOrd="0" presId="urn:microsoft.com/office/officeart/2005/8/layout/hierarchy4"/>
    <dgm:cxn modelId="{70778282-4061-4638-B366-3D8531996DF4}" type="presParOf" srcId="{22F184CF-0F9C-421B-9C26-D777DD575AA8}" destId="{F8A68546-5277-4352-AA48-1EB90BB63A4E}" srcOrd="4" destOrd="0" presId="urn:microsoft.com/office/officeart/2005/8/layout/hierarchy4"/>
    <dgm:cxn modelId="{4FF75853-2C2E-4E18-B544-3054DDE46C42}" type="presParOf" srcId="{F8A68546-5277-4352-AA48-1EB90BB63A4E}" destId="{71AF3341-9905-4A13-B599-6FAAFD03FCA6}" srcOrd="0" destOrd="0" presId="urn:microsoft.com/office/officeart/2005/8/layout/hierarchy4"/>
    <dgm:cxn modelId="{EEB837EE-B49D-4E09-9565-C2261A5BE61D}" type="presParOf" srcId="{F8A68546-5277-4352-AA48-1EB90BB63A4E}" destId="{300F6112-A8B1-42F1-8722-A17415AEA72B}" srcOrd="1" destOrd="0" presId="urn:microsoft.com/office/officeart/2005/8/layout/hierarchy4"/>
    <dgm:cxn modelId="{F419DD14-5DD3-45D3-B618-212428F2E22E}" type="presParOf" srcId="{22F184CF-0F9C-421B-9C26-D777DD575AA8}" destId="{29E9B9E1-5A4C-4F24-8CC6-72A82042A81E}" srcOrd="5" destOrd="0" presId="urn:microsoft.com/office/officeart/2005/8/layout/hierarchy4"/>
    <dgm:cxn modelId="{95EF93A5-3F87-4A6D-A924-2BF7F4B7F551}" type="presParOf" srcId="{22F184CF-0F9C-421B-9C26-D777DD575AA8}" destId="{A1105810-85C4-4929-AC42-B5547A14DB77}" srcOrd="6" destOrd="0" presId="urn:microsoft.com/office/officeart/2005/8/layout/hierarchy4"/>
    <dgm:cxn modelId="{463480D0-5FBF-4FA6-A31A-312A0F4F6D25}" type="presParOf" srcId="{A1105810-85C4-4929-AC42-B5547A14DB77}" destId="{ACD06CFE-F90E-49DD-B326-39E20C848C2C}" srcOrd="0" destOrd="0" presId="urn:microsoft.com/office/officeart/2005/8/layout/hierarchy4"/>
    <dgm:cxn modelId="{BA7870E9-F66C-4758-BFC9-E5D200431000}" type="presParOf" srcId="{A1105810-85C4-4929-AC42-B5547A14DB77}" destId="{5F7E7651-8E7D-4720-8626-5377DF4FF1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0E7963-A503-4424-97FA-AD6D9DF61F28}" type="doc">
      <dgm:prSet loTypeId="urn:microsoft.com/office/officeart/2005/8/layout/hierarchy4" loCatId="list" qsTypeId="urn:microsoft.com/office/officeart/2005/8/quickstyle/simple3" qsCatId="simple" csTypeId="urn:microsoft.com/office/officeart/2005/8/colors/colorful1" csCatId="colorful" phldr="1"/>
      <dgm:spPr/>
    </dgm:pt>
    <dgm:pt modelId="{7583ADE6-B27B-4FF8-ABBE-CB2EF5FEB825}">
      <dgm:prSet phldrT="[Metin]"/>
      <dgm:spPr/>
      <dgm:t>
        <a:bodyPr/>
        <a:lstStyle/>
        <a:p>
          <a:r>
            <a:rPr lang="tr-TR" dirty="0" smtClean="0"/>
            <a:t>Mükemmeliyetçilik</a:t>
          </a:r>
          <a:endParaRPr lang="tr-TR" dirty="0"/>
        </a:p>
      </dgm:t>
    </dgm:pt>
    <dgm:pt modelId="{72FBA2CB-C4C1-4BE9-A26C-A7F7026D0B4F}" type="parTrans" cxnId="{0E5A240E-C203-444E-9078-B555D775B9EA}">
      <dgm:prSet/>
      <dgm:spPr/>
      <dgm:t>
        <a:bodyPr/>
        <a:lstStyle/>
        <a:p>
          <a:endParaRPr lang="tr-TR"/>
        </a:p>
      </dgm:t>
    </dgm:pt>
    <dgm:pt modelId="{CD5AF824-2866-4B5F-8D23-E2C4F7B10965}" type="sibTrans" cxnId="{0E5A240E-C203-444E-9078-B555D775B9EA}">
      <dgm:prSet/>
      <dgm:spPr/>
      <dgm:t>
        <a:bodyPr/>
        <a:lstStyle/>
        <a:p>
          <a:endParaRPr lang="tr-TR"/>
        </a:p>
      </dgm:t>
    </dgm:pt>
    <dgm:pt modelId="{730C229A-6D4D-4363-ADB7-978E0C9B2D21}">
      <dgm:prSet phldrT="[Metin]"/>
      <dgm:spPr/>
      <dgm:t>
        <a:bodyPr/>
        <a:lstStyle/>
        <a:p>
          <a:r>
            <a:rPr lang="tr-TR" dirty="0" smtClean="0"/>
            <a:t>Aşırı güven yada güvensizlik</a:t>
          </a:r>
          <a:endParaRPr lang="tr-TR" dirty="0"/>
        </a:p>
      </dgm:t>
    </dgm:pt>
    <dgm:pt modelId="{24459AE4-5454-46AE-99CC-5D52DCEB4405}" type="parTrans" cxnId="{4DC897AF-6777-4DD9-AE50-43143EE40A9A}">
      <dgm:prSet/>
      <dgm:spPr/>
      <dgm:t>
        <a:bodyPr/>
        <a:lstStyle/>
        <a:p>
          <a:endParaRPr lang="tr-TR"/>
        </a:p>
      </dgm:t>
    </dgm:pt>
    <dgm:pt modelId="{EA27158F-360D-4A33-BCF9-D78FF98B5A14}" type="sibTrans" cxnId="{4DC897AF-6777-4DD9-AE50-43143EE40A9A}">
      <dgm:prSet/>
      <dgm:spPr/>
      <dgm:t>
        <a:bodyPr/>
        <a:lstStyle/>
        <a:p>
          <a:endParaRPr lang="tr-TR"/>
        </a:p>
      </dgm:t>
    </dgm:pt>
    <dgm:pt modelId="{4A804242-F642-4DD1-B6EE-4A42AAEF29C5}">
      <dgm:prSet phldrT="[Metin]"/>
      <dgm:spPr/>
      <dgm:t>
        <a:bodyPr/>
        <a:lstStyle/>
        <a:p>
          <a:r>
            <a:rPr lang="tr-TR" dirty="0" smtClean="0"/>
            <a:t>Hayır diyememek</a:t>
          </a:r>
          <a:endParaRPr lang="tr-TR" dirty="0"/>
        </a:p>
      </dgm:t>
    </dgm:pt>
    <dgm:pt modelId="{31119A90-5968-4118-9AC5-9762032E4A96}" type="parTrans" cxnId="{AC6B03DB-AD87-4BFC-AED6-8931E35DFBBB}">
      <dgm:prSet/>
      <dgm:spPr/>
      <dgm:t>
        <a:bodyPr/>
        <a:lstStyle/>
        <a:p>
          <a:endParaRPr lang="tr-TR"/>
        </a:p>
      </dgm:t>
    </dgm:pt>
    <dgm:pt modelId="{A5C400E8-ED53-420E-84E8-1336B32A370A}" type="sibTrans" cxnId="{AC6B03DB-AD87-4BFC-AED6-8931E35DFBBB}">
      <dgm:prSet/>
      <dgm:spPr/>
      <dgm:t>
        <a:bodyPr/>
        <a:lstStyle/>
        <a:p>
          <a:endParaRPr lang="tr-TR"/>
        </a:p>
      </dgm:t>
    </dgm:pt>
    <dgm:pt modelId="{C8BAAF77-C0E0-470D-8106-1B80074FFAEE}">
      <dgm:prSet/>
      <dgm:spPr/>
      <dgm:t>
        <a:bodyPr/>
        <a:lstStyle/>
        <a:p>
          <a:r>
            <a:rPr lang="tr-TR" dirty="0" smtClean="0"/>
            <a:t>Dağınık masa sendromu</a:t>
          </a:r>
          <a:endParaRPr lang="tr-TR" dirty="0"/>
        </a:p>
      </dgm:t>
    </dgm:pt>
    <dgm:pt modelId="{402FD880-786B-4276-B4D1-FE6AB88F6C09}" type="parTrans" cxnId="{4472AF5C-7712-4184-897C-4B93A8A88734}">
      <dgm:prSet/>
      <dgm:spPr/>
      <dgm:t>
        <a:bodyPr/>
        <a:lstStyle/>
        <a:p>
          <a:endParaRPr lang="tr-TR"/>
        </a:p>
      </dgm:t>
    </dgm:pt>
    <dgm:pt modelId="{0289A9BE-EF12-4C49-A664-4934400242D6}" type="sibTrans" cxnId="{4472AF5C-7712-4184-897C-4B93A8A88734}">
      <dgm:prSet/>
      <dgm:spPr/>
      <dgm:t>
        <a:bodyPr/>
        <a:lstStyle/>
        <a:p>
          <a:endParaRPr lang="tr-TR"/>
        </a:p>
      </dgm:t>
    </dgm:pt>
    <dgm:pt modelId="{B9D6640E-7ADE-41B7-8E12-D1C80B604FEF}" type="pres">
      <dgm:prSet presAssocID="{740E7963-A503-4424-97FA-AD6D9DF61F2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F5E7E7-182C-4546-A040-BF4CBD891E24}" type="pres">
      <dgm:prSet presAssocID="{7583ADE6-B27B-4FF8-ABBE-CB2EF5FEB825}" presName="vertOne" presStyleCnt="0"/>
      <dgm:spPr/>
    </dgm:pt>
    <dgm:pt modelId="{B41F0349-BCD6-434A-A5A6-B2769B763E65}" type="pres">
      <dgm:prSet presAssocID="{7583ADE6-B27B-4FF8-ABBE-CB2EF5FEB825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A966ED0-4627-4279-B827-8F67291B56D4}" type="pres">
      <dgm:prSet presAssocID="{7583ADE6-B27B-4FF8-ABBE-CB2EF5FEB825}" presName="horzOne" presStyleCnt="0"/>
      <dgm:spPr/>
    </dgm:pt>
    <dgm:pt modelId="{10E337DC-C601-4643-9960-A2514C27C9A1}" type="pres">
      <dgm:prSet presAssocID="{CD5AF824-2866-4B5F-8D23-E2C4F7B10965}" presName="sibSpaceOne" presStyleCnt="0"/>
      <dgm:spPr/>
    </dgm:pt>
    <dgm:pt modelId="{A8820E42-4051-40C0-9FB5-3961FC49FFF3}" type="pres">
      <dgm:prSet presAssocID="{730C229A-6D4D-4363-ADB7-978E0C9B2D21}" presName="vertOne" presStyleCnt="0"/>
      <dgm:spPr/>
    </dgm:pt>
    <dgm:pt modelId="{0E54AD1C-234A-4EB3-9D69-FA1043F2D087}" type="pres">
      <dgm:prSet presAssocID="{730C229A-6D4D-4363-ADB7-978E0C9B2D21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21BCC87-5E06-4E12-B8BB-8413E7E14F46}" type="pres">
      <dgm:prSet presAssocID="{730C229A-6D4D-4363-ADB7-978E0C9B2D21}" presName="horzOne" presStyleCnt="0"/>
      <dgm:spPr/>
    </dgm:pt>
    <dgm:pt modelId="{69F19251-CD0B-4161-AF7F-D8DAD19EDAB0}" type="pres">
      <dgm:prSet presAssocID="{EA27158F-360D-4A33-BCF9-D78FF98B5A14}" presName="sibSpaceOne" presStyleCnt="0"/>
      <dgm:spPr/>
    </dgm:pt>
    <dgm:pt modelId="{A0BBEF02-5D52-49DF-B89A-C7BFC9E03744}" type="pres">
      <dgm:prSet presAssocID="{4A804242-F642-4DD1-B6EE-4A42AAEF29C5}" presName="vertOne" presStyleCnt="0"/>
      <dgm:spPr/>
    </dgm:pt>
    <dgm:pt modelId="{FECE470B-F519-4E2E-BE44-3462B272B72A}" type="pres">
      <dgm:prSet presAssocID="{4A804242-F642-4DD1-B6EE-4A42AAEF29C5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AAA6F28-31D9-46D3-82B1-E7D2307F16E1}" type="pres">
      <dgm:prSet presAssocID="{4A804242-F642-4DD1-B6EE-4A42AAEF29C5}" presName="horzOne" presStyleCnt="0"/>
      <dgm:spPr/>
    </dgm:pt>
    <dgm:pt modelId="{6D149175-F804-44D2-ABDA-2CD34AD89CEC}" type="pres">
      <dgm:prSet presAssocID="{A5C400E8-ED53-420E-84E8-1336B32A370A}" presName="sibSpaceOne" presStyleCnt="0"/>
      <dgm:spPr/>
    </dgm:pt>
    <dgm:pt modelId="{C4FF6631-76FC-4AF4-898D-1F62144047D6}" type="pres">
      <dgm:prSet presAssocID="{C8BAAF77-C0E0-470D-8106-1B80074FFAEE}" presName="vertOne" presStyleCnt="0"/>
      <dgm:spPr/>
    </dgm:pt>
    <dgm:pt modelId="{2209FCC9-4F3C-44E1-83BC-6F6F51E6A0D0}" type="pres">
      <dgm:prSet presAssocID="{C8BAAF77-C0E0-470D-8106-1B80074FFAEE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4D3004B-B05C-47FE-BF68-A8E5A5E71EC6}" type="pres">
      <dgm:prSet presAssocID="{C8BAAF77-C0E0-470D-8106-1B80074FFAEE}" presName="horzOne" presStyleCnt="0"/>
      <dgm:spPr/>
    </dgm:pt>
  </dgm:ptLst>
  <dgm:cxnLst>
    <dgm:cxn modelId="{F40D9304-C64E-4DEE-83B2-57FF7BA356EE}" type="presOf" srcId="{740E7963-A503-4424-97FA-AD6D9DF61F28}" destId="{B9D6640E-7ADE-41B7-8E12-D1C80B604FEF}" srcOrd="0" destOrd="0" presId="urn:microsoft.com/office/officeart/2005/8/layout/hierarchy4"/>
    <dgm:cxn modelId="{4DC897AF-6777-4DD9-AE50-43143EE40A9A}" srcId="{740E7963-A503-4424-97FA-AD6D9DF61F28}" destId="{730C229A-6D4D-4363-ADB7-978E0C9B2D21}" srcOrd="1" destOrd="0" parTransId="{24459AE4-5454-46AE-99CC-5D52DCEB4405}" sibTransId="{EA27158F-360D-4A33-BCF9-D78FF98B5A14}"/>
    <dgm:cxn modelId="{0E5A240E-C203-444E-9078-B555D775B9EA}" srcId="{740E7963-A503-4424-97FA-AD6D9DF61F28}" destId="{7583ADE6-B27B-4FF8-ABBE-CB2EF5FEB825}" srcOrd="0" destOrd="0" parTransId="{72FBA2CB-C4C1-4BE9-A26C-A7F7026D0B4F}" sibTransId="{CD5AF824-2866-4B5F-8D23-E2C4F7B10965}"/>
    <dgm:cxn modelId="{7C7F3C6B-14F3-432B-BFD4-F790B05F78F4}" type="presOf" srcId="{C8BAAF77-C0E0-470D-8106-1B80074FFAEE}" destId="{2209FCC9-4F3C-44E1-83BC-6F6F51E6A0D0}" srcOrd="0" destOrd="0" presId="urn:microsoft.com/office/officeart/2005/8/layout/hierarchy4"/>
    <dgm:cxn modelId="{FD9AB5D1-5932-4AE4-8923-F517745FC6D8}" type="presOf" srcId="{4A804242-F642-4DD1-B6EE-4A42AAEF29C5}" destId="{FECE470B-F519-4E2E-BE44-3462B272B72A}" srcOrd="0" destOrd="0" presId="urn:microsoft.com/office/officeart/2005/8/layout/hierarchy4"/>
    <dgm:cxn modelId="{37B43550-8946-4DD4-B5B4-C0E11234FC9F}" type="presOf" srcId="{730C229A-6D4D-4363-ADB7-978E0C9B2D21}" destId="{0E54AD1C-234A-4EB3-9D69-FA1043F2D087}" srcOrd="0" destOrd="0" presId="urn:microsoft.com/office/officeart/2005/8/layout/hierarchy4"/>
    <dgm:cxn modelId="{AC6B03DB-AD87-4BFC-AED6-8931E35DFBBB}" srcId="{740E7963-A503-4424-97FA-AD6D9DF61F28}" destId="{4A804242-F642-4DD1-B6EE-4A42AAEF29C5}" srcOrd="2" destOrd="0" parTransId="{31119A90-5968-4118-9AC5-9762032E4A96}" sibTransId="{A5C400E8-ED53-420E-84E8-1336B32A370A}"/>
    <dgm:cxn modelId="{4472AF5C-7712-4184-897C-4B93A8A88734}" srcId="{740E7963-A503-4424-97FA-AD6D9DF61F28}" destId="{C8BAAF77-C0E0-470D-8106-1B80074FFAEE}" srcOrd="3" destOrd="0" parTransId="{402FD880-786B-4276-B4D1-FE6AB88F6C09}" sibTransId="{0289A9BE-EF12-4C49-A664-4934400242D6}"/>
    <dgm:cxn modelId="{969B7F3A-541E-44F4-B9C5-52FBD8922E8E}" type="presOf" srcId="{7583ADE6-B27B-4FF8-ABBE-CB2EF5FEB825}" destId="{B41F0349-BCD6-434A-A5A6-B2769B763E65}" srcOrd="0" destOrd="0" presId="urn:microsoft.com/office/officeart/2005/8/layout/hierarchy4"/>
    <dgm:cxn modelId="{3E7FAA1D-D520-4979-A2F3-2F853C8FA60A}" type="presParOf" srcId="{B9D6640E-7ADE-41B7-8E12-D1C80B604FEF}" destId="{54F5E7E7-182C-4546-A040-BF4CBD891E24}" srcOrd="0" destOrd="0" presId="urn:microsoft.com/office/officeart/2005/8/layout/hierarchy4"/>
    <dgm:cxn modelId="{5186CEB5-0161-4BFC-9426-F1F777690BE1}" type="presParOf" srcId="{54F5E7E7-182C-4546-A040-BF4CBD891E24}" destId="{B41F0349-BCD6-434A-A5A6-B2769B763E65}" srcOrd="0" destOrd="0" presId="urn:microsoft.com/office/officeart/2005/8/layout/hierarchy4"/>
    <dgm:cxn modelId="{D6D6D94A-1627-495F-BCDA-C863930E676C}" type="presParOf" srcId="{54F5E7E7-182C-4546-A040-BF4CBD891E24}" destId="{6A966ED0-4627-4279-B827-8F67291B56D4}" srcOrd="1" destOrd="0" presId="urn:microsoft.com/office/officeart/2005/8/layout/hierarchy4"/>
    <dgm:cxn modelId="{741EF8F1-F8B0-43E7-857B-C7CCFDFB2C88}" type="presParOf" srcId="{B9D6640E-7ADE-41B7-8E12-D1C80B604FEF}" destId="{10E337DC-C601-4643-9960-A2514C27C9A1}" srcOrd="1" destOrd="0" presId="urn:microsoft.com/office/officeart/2005/8/layout/hierarchy4"/>
    <dgm:cxn modelId="{32636E94-3F4C-44AB-A1F8-2E09DCEEF307}" type="presParOf" srcId="{B9D6640E-7ADE-41B7-8E12-D1C80B604FEF}" destId="{A8820E42-4051-40C0-9FB5-3961FC49FFF3}" srcOrd="2" destOrd="0" presId="urn:microsoft.com/office/officeart/2005/8/layout/hierarchy4"/>
    <dgm:cxn modelId="{0601F84D-3434-41ED-A47B-202ECC1DC252}" type="presParOf" srcId="{A8820E42-4051-40C0-9FB5-3961FC49FFF3}" destId="{0E54AD1C-234A-4EB3-9D69-FA1043F2D087}" srcOrd="0" destOrd="0" presId="urn:microsoft.com/office/officeart/2005/8/layout/hierarchy4"/>
    <dgm:cxn modelId="{6CFECFE7-B064-4F4E-9BC5-1FFD873757F1}" type="presParOf" srcId="{A8820E42-4051-40C0-9FB5-3961FC49FFF3}" destId="{221BCC87-5E06-4E12-B8BB-8413E7E14F46}" srcOrd="1" destOrd="0" presId="urn:microsoft.com/office/officeart/2005/8/layout/hierarchy4"/>
    <dgm:cxn modelId="{A4C944CB-B101-44EC-8A6B-BDD3ED22D7DF}" type="presParOf" srcId="{B9D6640E-7ADE-41B7-8E12-D1C80B604FEF}" destId="{69F19251-CD0B-4161-AF7F-D8DAD19EDAB0}" srcOrd="3" destOrd="0" presId="urn:microsoft.com/office/officeart/2005/8/layout/hierarchy4"/>
    <dgm:cxn modelId="{DFA8DBF5-CBC0-4776-A565-C90516489C8F}" type="presParOf" srcId="{B9D6640E-7ADE-41B7-8E12-D1C80B604FEF}" destId="{A0BBEF02-5D52-49DF-B89A-C7BFC9E03744}" srcOrd="4" destOrd="0" presId="urn:microsoft.com/office/officeart/2005/8/layout/hierarchy4"/>
    <dgm:cxn modelId="{F3F68C58-D01C-4507-9EE2-5BFE2D35653B}" type="presParOf" srcId="{A0BBEF02-5D52-49DF-B89A-C7BFC9E03744}" destId="{FECE470B-F519-4E2E-BE44-3462B272B72A}" srcOrd="0" destOrd="0" presId="urn:microsoft.com/office/officeart/2005/8/layout/hierarchy4"/>
    <dgm:cxn modelId="{0EF6C7CF-4F90-4D03-B866-4702249BAEF9}" type="presParOf" srcId="{A0BBEF02-5D52-49DF-B89A-C7BFC9E03744}" destId="{DAAA6F28-31D9-46D3-82B1-E7D2307F16E1}" srcOrd="1" destOrd="0" presId="urn:microsoft.com/office/officeart/2005/8/layout/hierarchy4"/>
    <dgm:cxn modelId="{3025B52C-0E1A-4A2F-8CD6-5EF55248EA57}" type="presParOf" srcId="{B9D6640E-7ADE-41B7-8E12-D1C80B604FEF}" destId="{6D149175-F804-44D2-ABDA-2CD34AD89CEC}" srcOrd="5" destOrd="0" presId="urn:microsoft.com/office/officeart/2005/8/layout/hierarchy4"/>
    <dgm:cxn modelId="{D648FDAF-E4F6-4217-8797-C5C6D0991765}" type="presParOf" srcId="{B9D6640E-7ADE-41B7-8E12-D1C80B604FEF}" destId="{C4FF6631-76FC-4AF4-898D-1F62144047D6}" srcOrd="6" destOrd="0" presId="urn:microsoft.com/office/officeart/2005/8/layout/hierarchy4"/>
    <dgm:cxn modelId="{B3F05D7F-1AA4-4DEE-B1AE-AB49E42D365C}" type="presParOf" srcId="{C4FF6631-76FC-4AF4-898D-1F62144047D6}" destId="{2209FCC9-4F3C-44E1-83BC-6F6F51E6A0D0}" srcOrd="0" destOrd="0" presId="urn:microsoft.com/office/officeart/2005/8/layout/hierarchy4"/>
    <dgm:cxn modelId="{56704127-F729-4280-A64A-E55EF2E5ECCA}" type="presParOf" srcId="{C4FF6631-76FC-4AF4-898D-1F62144047D6}" destId="{04D3004B-B05C-47FE-BF68-A8E5A5E71EC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232968-8B3D-491C-BBF4-95BA97411D3A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9CF8FD9B-E5E4-4CA2-A310-EA7C55F4BB29}">
      <dgm:prSet custT="1"/>
      <dgm:spPr/>
      <dgm:t>
        <a:bodyPr/>
        <a:lstStyle/>
        <a:p>
          <a:r>
            <a:rPr lang="tr-TR" sz="1800" smtClean="0">
              <a:solidFill>
                <a:schemeClr val="tx1">
                  <a:lumMod val="95000"/>
                  <a:lumOff val="5000"/>
                </a:schemeClr>
              </a:solidFill>
            </a:rPr>
            <a:t>Eğer öncelik sıramız olmazsa önemli olan işleri atlamış, önemsiz olanlara çok zaman harcamış oluruz.</a:t>
          </a:r>
          <a:endParaRPr lang="tr-TR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26D27A9-D358-49BC-8D95-6364282F0902}" type="sibTrans" cxnId="{790EE2CA-1A0B-4684-AEA5-2B16168C2B08}">
      <dgm:prSet/>
      <dgm:spPr/>
      <dgm:t>
        <a:bodyPr/>
        <a:lstStyle/>
        <a:p>
          <a:endParaRPr lang="tr-TR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0001721-7180-4746-BD7C-8ED4DA7F3B8E}" type="parTrans" cxnId="{790EE2CA-1A0B-4684-AEA5-2B16168C2B08}">
      <dgm:prSet/>
      <dgm:spPr/>
      <dgm:t>
        <a:bodyPr/>
        <a:lstStyle/>
        <a:p>
          <a:endParaRPr lang="tr-TR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EA7E42B-BDC7-4630-9298-35BAB735C2E7}">
      <dgm:prSet phldrT="[Metin]" phldr="1" custT="1"/>
      <dgm:spPr/>
      <dgm:t>
        <a:bodyPr/>
        <a:lstStyle/>
        <a:p>
          <a:endParaRPr lang="tr-TR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EF13B61-387B-4DBB-B3C9-AAD799A70485}" type="sibTrans" cxnId="{423F03F6-A80B-44AE-BDFD-8445CBE72BCE}">
      <dgm:prSet/>
      <dgm:spPr/>
      <dgm:t>
        <a:bodyPr/>
        <a:lstStyle/>
        <a:p>
          <a:endParaRPr lang="tr-TR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7074506-791B-427A-8B33-BA8520555BC8}" type="parTrans" cxnId="{423F03F6-A80B-44AE-BDFD-8445CBE72BCE}">
      <dgm:prSet/>
      <dgm:spPr/>
      <dgm:t>
        <a:bodyPr/>
        <a:lstStyle/>
        <a:p>
          <a:endParaRPr lang="tr-TR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EF26F16-B771-4072-8774-778E7AC944FA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Önceliğimizi belirlerken bizim için en önemli olan işe karar vermeliyiz. Buna göre önem verdiğimiz işi ilk sıralara almalı ve daha çok zaman ayırmalıyız.</a:t>
          </a:r>
          <a:endParaRPr lang="tr-TR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9F963D2-5004-4C02-BB8F-8D287B5BE54B}" type="sibTrans" cxnId="{77B70D4F-23F6-4AE5-962D-BD9CBDDC02AB}">
      <dgm:prSet/>
      <dgm:spPr/>
      <dgm:t>
        <a:bodyPr/>
        <a:lstStyle/>
        <a:p>
          <a:endParaRPr lang="tr-TR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3F68CFF-3136-442D-A8E9-890A0371F70A}" type="parTrans" cxnId="{77B70D4F-23F6-4AE5-962D-BD9CBDDC02AB}">
      <dgm:prSet/>
      <dgm:spPr/>
      <dgm:t>
        <a:bodyPr/>
        <a:lstStyle/>
        <a:p>
          <a:endParaRPr lang="tr-TR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3E3AA03-F5F0-4625-8E84-EA088EDEC427}" type="pres">
      <dgm:prSet presAssocID="{34232968-8B3D-491C-BBF4-95BA97411D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C1CB478-6D9B-4A7D-B923-59D3A79E7C38}" type="pres">
      <dgm:prSet presAssocID="{5EF26F16-B771-4072-8774-778E7AC944FA}" presName="parentText" presStyleLbl="node1" presStyleIdx="0" presStyleCnt="2" custLinFactNeighborX="926" custLinFactNeighborY="-700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8927D8-B3D3-4D64-9176-BD6903EDBA1E}" type="pres">
      <dgm:prSet presAssocID="{5EF26F16-B771-4072-8774-778E7AC944F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A4E5B92-6182-43B1-A3D9-A4B4DF0B4DD9}" type="pres">
      <dgm:prSet presAssocID="{9CF8FD9B-E5E4-4CA2-A310-EA7C55F4BB29}" presName="parentText" presStyleLbl="node1" presStyleIdx="1" presStyleCnt="2" custLinFactNeighborX="0" custLinFactNeighborY="-3512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7953DA2-CD74-40EC-BC89-ED499F4FEC30}" type="presOf" srcId="{5EF26F16-B771-4072-8774-778E7AC944FA}" destId="{DC1CB478-6D9B-4A7D-B923-59D3A79E7C38}" srcOrd="0" destOrd="0" presId="urn:microsoft.com/office/officeart/2005/8/layout/vList2"/>
    <dgm:cxn modelId="{77B70D4F-23F6-4AE5-962D-BD9CBDDC02AB}" srcId="{34232968-8B3D-491C-BBF4-95BA97411D3A}" destId="{5EF26F16-B771-4072-8774-778E7AC944FA}" srcOrd="0" destOrd="0" parTransId="{B3F68CFF-3136-442D-A8E9-890A0371F70A}" sibTransId="{E9F963D2-5004-4C02-BB8F-8D287B5BE54B}"/>
    <dgm:cxn modelId="{11B05935-62B2-4717-BD8E-14CF9C1BEF2D}" type="presOf" srcId="{9CF8FD9B-E5E4-4CA2-A310-EA7C55F4BB29}" destId="{1A4E5B92-6182-43B1-A3D9-A4B4DF0B4DD9}" srcOrd="0" destOrd="0" presId="urn:microsoft.com/office/officeart/2005/8/layout/vList2"/>
    <dgm:cxn modelId="{790EE2CA-1A0B-4684-AEA5-2B16168C2B08}" srcId="{34232968-8B3D-491C-BBF4-95BA97411D3A}" destId="{9CF8FD9B-E5E4-4CA2-A310-EA7C55F4BB29}" srcOrd="1" destOrd="0" parTransId="{20001721-7180-4746-BD7C-8ED4DA7F3B8E}" sibTransId="{726D27A9-D358-49BC-8D95-6364282F0902}"/>
    <dgm:cxn modelId="{423F03F6-A80B-44AE-BDFD-8445CBE72BCE}" srcId="{5EF26F16-B771-4072-8774-778E7AC944FA}" destId="{6EA7E42B-BDC7-4630-9298-35BAB735C2E7}" srcOrd="0" destOrd="0" parTransId="{07074506-791B-427A-8B33-BA8520555BC8}" sibTransId="{1EF13B61-387B-4DBB-B3C9-AAD799A70485}"/>
    <dgm:cxn modelId="{6F777DE3-DB92-45E4-93A9-4EEAF218DCDD}" type="presOf" srcId="{34232968-8B3D-491C-BBF4-95BA97411D3A}" destId="{D3E3AA03-F5F0-4625-8E84-EA088EDEC427}" srcOrd="0" destOrd="0" presId="urn:microsoft.com/office/officeart/2005/8/layout/vList2"/>
    <dgm:cxn modelId="{3A21B42C-1C57-4FC2-B761-7CDA2C33942D}" type="presOf" srcId="{6EA7E42B-BDC7-4630-9298-35BAB735C2E7}" destId="{F68927D8-B3D3-4D64-9176-BD6903EDBA1E}" srcOrd="0" destOrd="0" presId="urn:microsoft.com/office/officeart/2005/8/layout/vList2"/>
    <dgm:cxn modelId="{8D2DAD04-C0DD-4FD2-8124-7717C9B58867}" type="presParOf" srcId="{D3E3AA03-F5F0-4625-8E84-EA088EDEC427}" destId="{DC1CB478-6D9B-4A7D-B923-59D3A79E7C38}" srcOrd="0" destOrd="0" presId="urn:microsoft.com/office/officeart/2005/8/layout/vList2"/>
    <dgm:cxn modelId="{7E337C88-401F-496E-A1E3-3878C5487077}" type="presParOf" srcId="{D3E3AA03-F5F0-4625-8E84-EA088EDEC427}" destId="{F68927D8-B3D3-4D64-9176-BD6903EDBA1E}" srcOrd="1" destOrd="0" presId="urn:microsoft.com/office/officeart/2005/8/layout/vList2"/>
    <dgm:cxn modelId="{86CDD9DE-1CA3-45A1-81EB-17B3BC6028E2}" type="presParOf" srcId="{D3E3AA03-F5F0-4625-8E84-EA088EDEC427}" destId="{1A4E5B92-6182-43B1-A3D9-A4B4DF0B4DD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5FDF50-64DE-4EE0-874E-D15A35CFD851}" type="doc">
      <dgm:prSet loTypeId="urn:microsoft.com/office/officeart/2005/8/layout/matrix2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CEE1C847-DDEA-4EFA-BD40-868D0332DDA4}">
      <dgm:prSet phldrT="[Metin]"/>
      <dgm:spPr/>
      <dgm:t>
        <a:bodyPr/>
        <a:lstStyle/>
        <a:p>
          <a:pPr algn="ctr"/>
          <a:r>
            <a:rPr lang="tr-TR" b="1" dirty="0" smtClean="0"/>
            <a:t>ACİL</a:t>
          </a:r>
        </a:p>
        <a:p>
          <a:pPr algn="ctr"/>
          <a:r>
            <a:rPr lang="tr-TR" b="1" dirty="0" smtClean="0"/>
            <a:t>ÖNEMLİ</a:t>
          </a:r>
        </a:p>
        <a:p>
          <a:pPr algn="ctr"/>
          <a:r>
            <a:rPr lang="tr-TR" b="1" dirty="0" smtClean="0">
              <a:solidFill>
                <a:schemeClr val="accent1">
                  <a:lumMod val="75000"/>
                </a:schemeClr>
              </a:solidFill>
            </a:rPr>
            <a:t>HEMEN YAP</a:t>
          </a:r>
          <a:endParaRPr lang="tr-TR" b="1" dirty="0">
            <a:solidFill>
              <a:schemeClr val="accent1">
                <a:lumMod val="75000"/>
              </a:schemeClr>
            </a:solidFill>
          </a:endParaRPr>
        </a:p>
      </dgm:t>
    </dgm:pt>
    <dgm:pt modelId="{026979AC-445A-440B-99C0-F052EF5EA5EA}" type="parTrans" cxnId="{5DAA3605-F0AD-4D9D-941D-3F7A98450F5C}">
      <dgm:prSet/>
      <dgm:spPr/>
      <dgm:t>
        <a:bodyPr/>
        <a:lstStyle/>
        <a:p>
          <a:endParaRPr lang="tr-TR"/>
        </a:p>
      </dgm:t>
    </dgm:pt>
    <dgm:pt modelId="{AFC263CB-C094-4126-8476-10C469107F6A}" type="sibTrans" cxnId="{5DAA3605-F0AD-4D9D-941D-3F7A98450F5C}">
      <dgm:prSet/>
      <dgm:spPr/>
      <dgm:t>
        <a:bodyPr/>
        <a:lstStyle/>
        <a:p>
          <a:endParaRPr lang="tr-TR"/>
        </a:p>
      </dgm:t>
    </dgm:pt>
    <dgm:pt modelId="{D6C10BD5-60B9-4634-974B-F93829817B2B}">
      <dgm:prSet phldrT="[Metin]"/>
      <dgm:spPr/>
      <dgm:t>
        <a:bodyPr/>
        <a:lstStyle/>
        <a:p>
          <a:r>
            <a:rPr lang="tr-TR" b="1" dirty="0" smtClean="0"/>
            <a:t>ÖNEMLİ </a:t>
          </a:r>
        </a:p>
        <a:p>
          <a:r>
            <a:rPr lang="tr-TR" b="1" dirty="0" smtClean="0"/>
            <a:t>ACİL DEĞİL</a:t>
          </a:r>
        </a:p>
        <a:p>
          <a:r>
            <a:rPr lang="tr-TR" b="1" dirty="0" smtClean="0">
              <a:solidFill>
                <a:schemeClr val="accent1">
                  <a:lumMod val="75000"/>
                </a:schemeClr>
              </a:solidFill>
            </a:rPr>
            <a:t>YAPMAK İÇİN ZAMAN AYARLA</a:t>
          </a:r>
          <a:endParaRPr lang="tr-TR" b="1" dirty="0">
            <a:solidFill>
              <a:schemeClr val="accent1">
                <a:lumMod val="75000"/>
              </a:schemeClr>
            </a:solidFill>
          </a:endParaRPr>
        </a:p>
      </dgm:t>
    </dgm:pt>
    <dgm:pt modelId="{5097128A-64D8-4F6B-9DC9-BFBD2550C212}" type="parTrans" cxnId="{9201031E-DF60-4296-AC73-C591617BBD8D}">
      <dgm:prSet/>
      <dgm:spPr/>
      <dgm:t>
        <a:bodyPr/>
        <a:lstStyle/>
        <a:p>
          <a:endParaRPr lang="tr-TR"/>
        </a:p>
      </dgm:t>
    </dgm:pt>
    <dgm:pt modelId="{B9E0E8E3-F70B-45E4-AA2E-87070070B0B4}" type="sibTrans" cxnId="{9201031E-DF60-4296-AC73-C591617BBD8D}">
      <dgm:prSet/>
      <dgm:spPr/>
      <dgm:t>
        <a:bodyPr/>
        <a:lstStyle/>
        <a:p>
          <a:endParaRPr lang="tr-TR"/>
        </a:p>
      </dgm:t>
    </dgm:pt>
    <dgm:pt modelId="{B1CFB2E2-41FA-40A3-B6F2-FF926065D976}">
      <dgm:prSet phldrT="[Metin]"/>
      <dgm:spPr/>
      <dgm:t>
        <a:bodyPr/>
        <a:lstStyle/>
        <a:p>
          <a:r>
            <a:rPr lang="tr-TR" b="1" dirty="0" smtClean="0"/>
            <a:t>ACİL</a:t>
          </a:r>
        </a:p>
        <a:p>
          <a:r>
            <a:rPr lang="tr-TR" b="1" dirty="0" smtClean="0"/>
            <a:t>ÖNEMLİ DEĞİL</a:t>
          </a:r>
        </a:p>
        <a:p>
          <a:r>
            <a:rPr lang="tr-TR" b="1" dirty="0" smtClean="0">
              <a:solidFill>
                <a:schemeClr val="accent1">
                  <a:lumMod val="75000"/>
                </a:schemeClr>
              </a:solidFill>
            </a:rPr>
            <a:t>BİR BAŞKASINA DEVRET</a:t>
          </a:r>
        </a:p>
        <a:p>
          <a:endParaRPr lang="tr-TR" dirty="0"/>
        </a:p>
      </dgm:t>
    </dgm:pt>
    <dgm:pt modelId="{F92E1209-F9F3-4B72-A8A8-D76B8A94B581}" type="parTrans" cxnId="{F875E92A-F12E-4525-87DE-A3AAC2B7AD5A}">
      <dgm:prSet/>
      <dgm:spPr/>
      <dgm:t>
        <a:bodyPr/>
        <a:lstStyle/>
        <a:p>
          <a:endParaRPr lang="tr-TR"/>
        </a:p>
      </dgm:t>
    </dgm:pt>
    <dgm:pt modelId="{28D3C38C-04B4-4553-B501-1C2DCF9014C8}" type="sibTrans" cxnId="{F875E92A-F12E-4525-87DE-A3AAC2B7AD5A}">
      <dgm:prSet/>
      <dgm:spPr/>
      <dgm:t>
        <a:bodyPr/>
        <a:lstStyle/>
        <a:p>
          <a:endParaRPr lang="tr-TR"/>
        </a:p>
      </dgm:t>
    </dgm:pt>
    <dgm:pt modelId="{12827514-541B-417E-A8D5-A75EDB1D24C8}">
      <dgm:prSet phldrT="[Metin]"/>
      <dgm:spPr/>
      <dgm:t>
        <a:bodyPr/>
        <a:lstStyle/>
        <a:p>
          <a:r>
            <a:rPr lang="tr-TR" b="1" dirty="0" smtClean="0"/>
            <a:t>ACİL DEĞİL</a:t>
          </a:r>
        </a:p>
        <a:p>
          <a:r>
            <a:rPr lang="tr-TR" b="1" dirty="0" smtClean="0"/>
            <a:t>ÖNEMLİ DEĞİL</a:t>
          </a:r>
        </a:p>
        <a:p>
          <a:r>
            <a:rPr lang="tr-TR" b="1" dirty="0" smtClean="0">
              <a:solidFill>
                <a:schemeClr val="accent1">
                  <a:lumMod val="75000"/>
                </a:schemeClr>
              </a:solidFill>
            </a:rPr>
            <a:t>İPTAL ET</a:t>
          </a:r>
          <a:endParaRPr lang="tr-TR" b="1" dirty="0">
            <a:solidFill>
              <a:schemeClr val="accent1">
                <a:lumMod val="75000"/>
              </a:schemeClr>
            </a:solidFill>
          </a:endParaRPr>
        </a:p>
      </dgm:t>
    </dgm:pt>
    <dgm:pt modelId="{508C73B3-7099-44B5-894A-447BE870E808}" type="parTrans" cxnId="{E860FD9E-AC94-42AE-A92F-5E17E0E47FA2}">
      <dgm:prSet/>
      <dgm:spPr/>
      <dgm:t>
        <a:bodyPr/>
        <a:lstStyle/>
        <a:p>
          <a:endParaRPr lang="tr-TR"/>
        </a:p>
      </dgm:t>
    </dgm:pt>
    <dgm:pt modelId="{B2953255-8B25-47DA-B7A0-F93563E3515D}" type="sibTrans" cxnId="{E860FD9E-AC94-42AE-A92F-5E17E0E47FA2}">
      <dgm:prSet/>
      <dgm:spPr/>
      <dgm:t>
        <a:bodyPr/>
        <a:lstStyle/>
        <a:p>
          <a:endParaRPr lang="tr-TR"/>
        </a:p>
      </dgm:t>
    </dgm:pt>
    <dgm:pt modelId="{BF0734A4-4286-4CDB-870F-71325F00F916}" type="pres">
      <dgm:prSet presAssocID="{095FDF50-64DE-4EE0-874E-D15A35CFD85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AD51711-28D2-459A-9E4F-9C6439BDCAA0}" type="pres">
      <dgm:prSet presAssocID="{095FDF50-64DE-4EE0-874E-D15A35CFD851}" presName="axisShape" presStyleLbl="bgShp" presStyleIdx="0" presStyleCnt="1"/>
      <dgm:spPr/>
    </dgm:pt>
    <dgm:pt modelId="{EA19B0E3-C6B8-4360-8BF0-035D38F18DDD}" type="pres">
      <dgm:prSet presAssocID="{095FDF50-64DE-4EE0-874E-D15A35CFD851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B22636-BE06-47E6-A171-19CFBB1B448B}" type="pres">
      <dgm:prSet presAssocID="{095FDF50-64DE-4EE0-874E-D15A35CFD851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9A04C3-4C70-452B-91B9-C6E83442BEDD}" type="pres">
      <dgm:prSet presAssocID="{095FDF50-64DE-4EE0-874E-D15A35CFD851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EC86DF-B7ED-4537-B686-6EC8D523304E}" type="pres">
      <dgm:prSet presAssocID="{095FDF50-64DE-4EE0-874E-D15A35CFD851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5272365-4F4E-47DF-9C4F-DCE2AB4DF5EF}" type="presOf" srcId="{B1CFB2E2-41FA-40A3-B6F2-FF926065D976}" destId="{D79A04C3-4C70-452B-91B9-C6E83442BEDD}" srcOrd="0" destOrd="0" presId="urn:microsoft.com/office/officeart/2005/8/layout/matrix2"/>
    <dgm:cxn modelId="{9201031E-DF60-4296-AC73-C591617BBD8D}" srcId="{095FDF50-64DE-4EE0-874E-D15A35CFD851}" destId="{D6C10BD5-60B9-4634-974B-F93829817B2B}" srcOrd="1" destOrd="0" parTransId="{5097128A-64D8-4F6B-9DC9-BFBD2550C212}" sibTransId="{B9E0E8E3-F70B-45E4-AA2E-87070070B0B4}"/>
    <dgm:cxn modelId="{E24FB404-4E54-47FF-B51A-4C6F88463AFB}" type="presOf" srcId="{095FDF50-64DE-4EE0-874E-D15A35CFD851}" destId="{BF0734A4-4286-4CDB-870F-71325F00F916}" srcOrd="0" destOrd="0" presId="urn:microsoft.com/office/officeart/2005/8/layout/matrix2"/>
    <dgm:cxn modelId="{F875E92A-F12E-4525-87DE-A3AAC2B7AD5A}" srcId="{095FDF50-64DE-4EE0-874E-D15A35CFD851}" destId="{B1CFB2E2-41FA-40A3-B6F2-FF926065D976}" srcOrd="2" destOrd="0" parTransId="{F92E1209-F9F3-4B72-A8A8-D76B8A94B581}" sibTransId="{28D3C38C-04B4-4553-B501-1C2DCF9014C8}"/>
    <dgm:cxn modelId="{C0413729-CB1B-4468-B130-6D3DD8685A0B}" type="presOf" srcId="{CEE1C847-DDEA-4EFA-BD40-868D0332DDA4}" destId="{EA19B0E3-C6B8-4360-8BF0-035D38F18DDD}" srcOrd="0" destOrd="0" presId="urn:microsoft.com/office/officeart/2005/8/layout/matrix2"/>
    <dgm:cxn modelId="{5DAA3605-F0AD-4D9D-941D-3F7A98450F5C}" srcId="{095FDF50-64DE-4EE0-874E-D15A35CFD851}" destId="{CEE1C847-DDEA-4EFA-BD40-868D0332DDA4}" srcOrd="0" destOrd="0" parTransId="{026979AC-445A-440B-99C0-F052EF5EA5EA}" sibTransId="{AFC263CB-C094-4126-8476-10C469107F6A}"/>
    <dgm:cxn modelId="{E860FD9E-AC94-42AE-A92F-5E17E0E47FA2}" srcId="{095FDF50-64DE-4EE0-874E-D15A35CFD851}" destId="{12827514-541B-417E-A8D5-A75EDB1D24C8}" srcOrd="3" destOrd="0" parTransId="{508C73B3-7099-44B5-894A-447BE870E808}" sibTransId="{B2953255-8B25-47DA-B7A0-F93563E3515D}"/>
    <dgm:cxn modelId="{E6640E9D-102C-4F24-870C-C75FCFA9619B}" type="presOf" srcId="{D6C10BD5-60B9-4634-974B-F93829817B2B}" destId="{3AB22636-BE06-47E6-A171-19CFBB1B448B}" srcOrd="0" destOrd="0" presId="urn:microsoft.com/office/officeart/2005/8/layout/matrix2"/>
    <dgm:cxn modelId="{16EF24AA-2737-4FB6-9C08-F03B91C3ED54}" type="presOf" srcId="{12827514-541B-417E-A8D5-A75EDB1D24C8}" destId="{6AEC86DF-B7ED-4537-B686-6EC8D523304E}" srcOrd="0" destOrd="0" presId="urn:microsoft.com/office/officeart/2005/8/layout/matrix2"/>
    <dgm:cxn modelId="{5E155B9C-FE92-4458-9E6E-99C58E45401E}" type="presParOf" srcId="{BF0734A4-4286-4CDB-870F-71325F00F916}" destId="{1AD51711-28D2-459A-9E4F-9C6439BDCAA0}" srcOrd="0" destOrd="0" presId="urn:microsoft.com/office/officeart/2005/8/layout/matrix2"/>
    <dgm:cxn modelId="{24226851-999E-41F8-8AF3-96CE76D68266}" type="presParOf" srcId="{BF0734A4-4286-4CDB-870F-71325F00F916}" destId="{EA19B0E3-C6B8-4360-8BF0-035D38F18DDD}" srcOrd="1" destOrd="0" presId="urn:microsoft.com/office/officeart/2005/8/layout/matrix2"/>
    <dgm:cxn modelId="{BFDF0ED2-E200-48AA-A758-D0483C327432}" type="presParOf" srcId="{BF0734A4-4286-4CDB-870F-71325F00F916}" destId="{3AB22636-BE06-47E6-A171-19CFBB1B448B}" srcOrd="2" destOrd="0" presId="urn:microsoft.com/office/officeart/2005/8/layout/matrix2"/>
    <dgm:cxn modelId="{9707DF35-0855-4905-9DC5-40AC0893DA81}" type="presParOf" srcId="{BF0734A4-4286-4CDB-870F-71325F00F916}" destId="{D79A04C3-4C70-452B-91B9-C6E83442BEDD}" srcOrd="3" destOrd="0" presId="urn:microsoft.com/office/officeart/2005/8/layout/matrix2"/>
    <dgm:cxn modelId="{468B93F3-FEBA-4819-8981-6823CBFFE6EE}" type="presParOf" srcId="{BF0734A4-4286-4CDB-870F-71325F00F916}" destId="{6AEC86DF-B7ED-4537-B686-6EC8D523304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3D4B8-528B-44E3-85A1-4AF66577B582}">
      <dsp:nvSpPr>
        <dsp:cNvPr id="0" name=""/>
        <dsp:cNvSpPr/>
      </dsp:nvSpPr>
      <dsp:spPr>
        <a:xfrm>
          <a:off x="-3834603" y="-593003"/>
          <a:ext cx="4602307" cy="4602307"/>
        </a:xfrm>
        <a:prstGeom prst="blockArc">
          <a:avLst>
            <a:gd name="adj1" fmla="val 18900000"/>
            <a:gd name="adj2" fmla="val 2700000"/>
            <a:gd name="adj3" fmla="val 469"/>
          </a:avLst>
        </a:pr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FB418-4DA2-4E89-B1B3-287119AED868}">
      <dsp:nvSpPr>
        <dsp:cNvPr id="0" name=""/>
        <dsp:cNvSpPr/>
      </dsp:nvSpPr>
      <dsp:spPr>
        <a:xfrm>
          <a:off x="628001" y="488052"/>
          <a:ext cx="8178890" cy="97596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467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smtClean="0"/>
            <a:t>ZAMAN - Bize verilen sürenin tamamıdır.</a:t>
          </a:r>
          <a:endParaRPr lang="tr-TR" sz="2300" kern="1200" dirty="0" smtClean="0">
            <a:latin typeface="Garamond" panose="02020404030301010803" pitchFamily="18" charset="0"/>
          </a:endParaRPr>
        </a:p>
      </dsp:txBody>
      <dsp:txXfrm>
        <a:off x="628001" y="488052"/>
        <a:ext cx="8178890" cy="975968"/>
      </dsp:txXfrm>
    </dsp:sp>
    <dsp:sp modelId="{D84D9EB0-155C-4534-A919-BDDED409658A}">
      <dsp:nvSpPr>
        <dsp:cNvPr id="0" name=""/>
        <dsp:cNvSpPr/>
      </dsp:nvSpPr>
      <dsp:spPr>
        <a:xfrm>
          <a:off x="18020" y="366056"/>
          <a:ext cx="1219960" cy="121996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CD9F1A3-2730-4764-8C5A-BCFD4916E0F9}">
      <dsp:nvSpPr>
        <dsp:cNvPr id="0" name=""/>
        <dsp:cNvSpPr/>
      </dsp:nvSpPr>
      <dsp:spPr>
        <a:xfrm>
          <a:off x="628001" y="1952278"/>
          <a:ext cx="8178890" cy="975968"/>
        </a:xfrm>
        <a:prstGeom prst="rect">
          <a:avLst/>
        </a:prstGeom>
        <a:gradFill rotWithShape="0">
          <a:gsLst>
            <a:gs pos="0">
              <a:schemeClr val="accent3">
                <a:hueOff val="6567904"/>
                <a:satOff val="-50632"/>
                <a:lumOff val="1373"/>
                <a:alphaOff val="0"/>
                <a:tint val="64000"/>
                <a:lumMod val="118000"/>
              </a:schemeClr>
            </a:gs>
            <a:gs pos="100000">
              <a:schemeClr val="accent3">
                <a:hueOff val="6567904"/>
                <a:satOff val="-50632"/>
                <a:lumOff val="1373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467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smtClean="0"/>
            <a:t>ZAMAN …. Hayat,ömür olduğu kadar, bir günlük bir dilim veya belirli bir iş için gereken süre de olabilir.</a:t>
          </a:r>
          <a:endParaRPr lang="tr-TR" sz="2300" kern="1200" dirty="0">
            <a:latin typeface="Garamond" panose="02020404030301010803" pitchFamily="18" charset="0"/>
          </a:endParaRPr>
        </a:p>
      </dsp:txBody>
      <dsp:txXfrm>
        <a:off x="628001" y="1952278"/>
        <a:ext cx="8178890" cy="975968"/>
      </dsp:txXfrm>
    </dsp:sp>
    <dsp:sp modelId="{F44747BC-D76F-44A8-B2EB-8C8567001631}">
      <dsp:nvSpPr>
        <dsp:cNvPr id="0" name=""/>
        <dsp:cNvSpPr/>
      </dsp:nvSpPr>
      <dsp:spPr>
        <a:xfrm>
          <a:off x="18020" y="1830282"/>
          <a:ext cx="1219960" cy="121996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6567904"/>
              <a:satOff val="-50632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0EB33-0F8C-4D84-9600-A5E632A60A93}">
      <dsp:nvSpPr>
        <dsp:cNvPr id="0" name=""/>
        <dsp:cNvSpPr/>
      </dsp:nvSpPr>
      <dsp:spPr>
        <a:xfrm>
          <a:off x="295390" y="0"/>
          <a:ext cx="10622105" cy="632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Beynimiz bize, işten kaçmak için çeşitli teklifler sunar. Örneğin, çalışma masamızı toplamak, odamızı düzenlemek gibi</a:t>
          </a:r>
          <a:endParaRPr lang="tr-TR" sz="1700" kern="1200" dirty="0">
            <a:latin typeface="Garamond" panose="02020404030301010803" pitchFamily="18" charset="0"/>
          </a:endParaRPr>
        </a:p>
      </dsp:txBody>
      <dsp:txXfrm>
        <a:off x="313922" y="18532"/>
        <a:ext cx="10585041" cy="595668"/>
      </dsp:txXfrm>
    </dsp:sp>
    <dsp:sp modelId="{887F26DE-1E57-4873-B325-02F2CE1B307E}">
      <dsp:nvSpPr>
        <dsp:cNvPr id="0" name=""/>
        <dsp:cNvSpPr/>
      </dsp:nvSpPr>
      <dsp:spPr>
        <a:xfrm rot="5462535">
          <a:off x="5543299" y="688096"/>
          <a:ext cx="110746" cy="11072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919B85-4F40-4374-AC3B-41CEE900C2B4}">
      <dsp:nvSpPr>
        <dsp:cNvPr id="0" name=""/>
        <dsp:cNvSpPr/>
      </dsp:nvSpPr>
      <dsp:spPr>
        <a:xfrm>
          <a:off x="254098" y="854188"/>
          <a:ext cx="10673609" cy="63273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Bu teklifler yararlı tekliflerdir ve beyin bunu bize ödül gibi sunar.</a:t>
          </a:r>
          <a:endParaRPr lang="tr-TR" sz="1700" kern="1200" dirty="0">
            <a:latin typeface="Garamond" panose="02020404030301010803" pitchFamily="18" charset="0"/>
          </a:endParaRPr>
        </a:p>
      </dsp:txBody>
      <dsp:txXfrm>
        <a:off x="272630" y="872720"/>
        <a:ext cx="10636545" cy="595668"/>
      </dsp:txXfrm>
    </dsp:sp>
    <dsp:sp modelId="{15C8CF0F-48FE-4DBE-B1CA-6A4AF8F769D8}">
      <dsp:nvSpPr>
        <dsp:cNvPr id="0" name=""/>
        <dsp:cNvSpPr/>
      </dsp:nvSpPr>
      <dsp:spPr>
        <a:xfrm rot="5400000">
          <a:off x="5535538" y="1542284"/>
          <a:ext cx="110728" cy="11072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2189301"/>
                <a:satOff val="-16877"/>
                <a:lumOff val="458"/>
                <a:alphaOff val="0"/>
                <a:tint val="64000"/>
                <a:lumMod val="118000"/>
              </a:schemeClr>
            </a:gs>
            <a:gs pos="100000">
              <a:schemeClr val="accent3">
                <a:hueOff val="2189301"/>
                <a:satOff val="-16877"/>
                <a:lumOff val="458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71DF34-244A-4D1F-AADF-8D2BC115CC56}">
      <dsp:nvSpPr>
        <dsp:cNvPr id="0" name=""/>
        <dsp:cNvSpPr/>
      </dsp:nvSpPr>
      <dsp:spPr>
        <a:xfrm>
          <a:off x="264424" y="1708376"/>
          <a:ext cx="10652957" cy="63273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tint val="40000"/>
              <a:alpha val="90000"/>
              <a:hueOff val="2277662"/>
              <a:satOff val="-15793"/>
              <a:lumOff val="-7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BEYNİNLE TIP OYUNU OYNAYABİLİRSİN…</a:t>
          </a:r>
          <a:endParaRPr lang="tr-TR" sz="1700" kern="1200" dirty="0"/>
        </a:p>
      </dsp:txBody>
      <dsp:txXfrm>
        <a:off x="282956" y="1726908"/>
        <a:ext cx="10615893" cy="595668"/>
      </dsp:txXfrm>
    </dsp:sp>
    <dsp:sp modelId="{C86FAF47-3129-4DAB-80D1-6CC4EA059912}">
      <dsp:nvSpPr>
        <dsp:cNvPr id="0" name=""/>
        <dsp:cNvSpPr/>
      </dsp:nvSpPr>
      <dsp:spPr>
        <a:xfrm rot="5400000">
          <a:off x="5535538" y="2396473"/>
          <a:ext cx="110728" cy="11072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4378603"/>
                <a:satOff val="-33755"/>
                <a:lumOff val="915"/>
                <a:alphaOff val="0"/>
                <a:tint val="64000"/>
                <a:lumMod val="118000"/>
              </a:schemeClr>
            </a:gs>
            <a:gs pos="100000">
              <a:schemeClr val="accent3">
                <a:hueOff val="4378603"/>
                <a:satOff val="-33755"/>
                <a:lumOff val="915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E3EBC2-85F1-4247-94B6-0717E63FEC90}">
      <dsp:nvSpPr>
        <dsp:cNvPr id="0" name=""/>
        <dsp:cNvSpPr/>
      </dsp:nvSpPr>
      <dsp:spPr>
        <a:xfrm>
          <a:off x="264424" y="2562565"/>
          <a:ext cx="10652957" cy="63273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4555323"/>
            <a:satOff val="-31587"/>
            <a:lumOff val="-1526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4555323"/>
              <a:satOff val="-31587"/>
              <a:lumOff val="-15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1,2,3 TIPPPPP dedikten sonra yapman gereken işi tamamlamadan masandan kalkma.</a:t>
          </a:r>
          <a:endParaRPr lang="tr-TR" sz="1700" kern="1200" dirty="0"/>
        </a:p>
      </dsp:txBody>
      <dsp:txXfrm>
        <a:off x="282956" y="2581097"/>
        <a:ext cx="10615893" cy="595668"/>
      </dsp:txXfrm>
    </dsp:sp>
    <dsp:sp modelId="{526AE40E-8A7D-4AF2-8E8D-78B26D922075}">
      <dsp:nvSpPr>
        <dsp:cNvPr id="0" name=""/>
        <dsp:cNvSpPr/>
      </dsp:nvSpPr>
      <dsp:spPr>
        <a:xfrm rot="5400000">
          <a:off x="5535538" y="3250661"/>
          <a:ext cx="110728" cy="11072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6567904"/>
                <a:satOff val="-50632"/>
                <a:lumOff val="1373"/>
                <a:alphaOff val="0"/>
                <a:tint val="64000"/>
                <a:lumMod val="118000"/>
              </a:schemeClr>
            </a:gs>
            <a:gs pos="100000">
              <a:schemeClr val="accent3">
                <a:hueOff val="6567904"/>
                <a:satOff val="-50632"/>
                <a:lumOff val="1373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A11D610-D731-4389-B09A-6D4082DD9566}">
      <dsp:nvSpPr>
        <dsp:cNvPr id="0" name=""/>
        <dsp:cNvSpPr/>
      </dsp:nvSpPr>
      <dsp:spPr>
        <a:xfrm>
          <a:off x="264424" y="3416753"/>
          <a:ext cx="10652957" cy="632732"/>
        </a:xfrm>
        <a:prstGeom prst="roundRect">
          <a:avLst>
            <a:gd name="adj" fmla="val 10000"/>
          </a:avLst>
        </a:prstGeom>
        <a:solidFill>
          <a:srgbClr val="A4CCBB">
            <a:alpha val="89804"/>
          </a:srgbClr>
        </a:solidFill>
        <a:ln w="9525" cap="rnd" cmpd="sng" algn="ctr">
          <a:solidFill>
            <a:schemeClr val="accent3">
              <a:tint val="40000"/>
              <a:alpha val="90000"/>
              <a:hueOff val="6832984"/>
              <a:satOff val="-47380"/>
              <a:lumOff val="-228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Beynimiz elbette bizi yenmeye çalışacak, ama oyunu kazanmak için beynimizle mücadele etmeyi göze alacağız.</a:t>
          </a:r>
          <a:endParaRPr lang="tr-TR" sz="1700" kern="1200" dirty="0"/>
        </a:p>
      </dsp:txBody>
      <dsp:txXfrm>
        <a:off x="282956" y="3435285"/>
        <a:ext cx="10615893" cy="5956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0EB33-0F8C-4D84-9600-A5E632A60A93}">
      <dsp:nvSpPr>
        <dsp:cNvPr id="0" name=""/>
        <dsp:cNvSpPr/>
      </dsp:nvSpPr>
      <dsp:spPr>
        <a:xfrm>
          <a:off x="31827" y="694059"/>
          <a:ext cx="11451313" cy="682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İletişim teknolojisi dolayısıyla internet günümüz için gerçekten çok değerli bir buluştur.</a:t>
          </a:r>
          <a:endParaRPr lang="tr-TR" sz="1700" kern="1200" dirty="0">
            <a:latin typeface="Garamond" panose="02020404030301010803" pitchFamily="18" charset="0"/>
          </a:endParaRPr>
        </a:p>
      </dsp:txBody>
      <dsp:txXfrm>
        <a:off x="51806" y="714038"/>
        <a:ext cx="11411355" cy="642168"/>
      </dsp:txXfrm>
    </dsp:sp>
    <dsp:sp modelId="{887F26DE-1E57-4873-B325-02F2CE1B307E}">
      <dsp:nvSpPr>
        <dsp:cNvPr id="0" name=""/>
        <dsp:cNvSpPr/>
      </dsp:nvSpPr>
      <dsp:spPr>
        <a:xfrm rot="5390542">
          <a:off x="5701168" y="1431640"/>
          <a:ext cx="115141" cy="11937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919B85-4F40-4374-AC3B-41CEE900C2B4}">
      <dsp:nvSpPr>
        <dsp:cNvPr id="0" name=""/>
        <dsp:cNvSpPr/>
      </dsp:nvSpPr>
      <dsp:spPr>
        <a:xfrm>
          <a:off x="6575" y="1606468"/>
          <a:ext cx="11506838" cy="68212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Ancak hepimiz için en büyük zaman düşmanlarından birisidir. Çünkü çoğumuz  için sosyal medya bir araç olmaktan çıkıp amaç haline gelmiş ve  sohbet merkezine dönmüştür. </a:t>
          </a:r>
          <a:endParaRPr lang="tr-TR" sz="1700" kern="1200" dirty="0">
            <a:latin typeface="Garamond" panose="02020404030301010803" pitchFamily="18" charset="0"/>
          </a:endParaRPr>
        </a:p>
      </dsp:txBody>
      <dsp:txXfrm>
        <a:off x="26554" y="1626447"/>
        <a:ext cx="11466880" cy="642168"/>
      </dsp:txXfrm>
    </dsp:sp>
    <dsp:sp modelId="{15C8CF0F-48FE-4DBE-B1CA-6A4AF8F769D8}">
      <dsp:nvSpPr>
        <dsp:cNvPr id="0" name=""/>
        <dsp:cNvSpPr/>
      </dsp:nvSpPr>
      <dsp:spPr>
        <a:xfrm rot="5400000">
          <a:off x="5700308" y="2348280"/>
          <a:ext cx="119372" cy="11937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3283952"/>
                <a:satOff val="-25316"/>
                <a:lumOff val="686"/>
                <a:alphaOff val="0"/>
                <a:tint val="64000"/>
                <a:lumMod val="118000"/>
              </a:schemeClr>
            </a:gs>
            <a:gs pos="100000">
              <a:schemeClr val="accent3">
                <a:hueOff val="3283952"/>
                <a:satOff val="-25316"/>
                <a:lumOff val="686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71DF34-244A-4D1F-AADF-8D2BC115CC56}">
      <dsp:nvSpPr>
        <dsp:cNvPr id="0" name=""/>
        <dsp:cNvSpPr/>
      </dsp:nvSpPr>
      <dsp:spPr>
        <a:xfrm>
          <a:off x="17707" y="2527338"/>
          <a:ext cx="11484574" cy="88233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tint val="40000"/>
              <a:alpha val="90000"/>
              <a:hueOff val="3416492"/>
              <a:satOff val="-23690"/>
              <a:lumOff val="-114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Çocuklar, gençler, yetişkinler kısacası tüm insanlar en verimli zamanlarını cep telefonu başında geçirerek yapacakları işleri ertelemekte, yapılmayan işler sebebiyle de strese girmektedirler. Bu nedenle kişi internet kullanımını sınırlama konusunda çaba göstermelidir.</a:t>
          </a:r>
          <a:endParaRPr lang="tr-TR" sz="1700" kern="1200" dirty="0"/>
        </a:p>
      </dsp:txBody>
      <dsp:txXfrm>
        <a:off x="43550" y="2553181"/>
        <a:ext cx="11432888" cy="830644"/>
      </dsp:txXfrm>
    </dsp:sp>
    <dsp:sp modelId="{C86FAF47-3129-4DAB-80D1-6CC4EA059912}">
      <dsp:nvSpPr>
        <dsp:cNvPr id="0" name=""/>
        <dsp:cNvSpPr/>
      </dsp:nvSpPr>
      <dsp:spPr>
        <a:xfrm rot="5400000">
          <a:off x="5700308" y="3469354"/>
          <a:ext cx="119372" cy="11937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6567904"/>
                <a:satOff val="-50632"/>
                <a:lumOff val="1373"/>
                <a:alphaOff val="0"/>
                <a:tint val="64000"/>
                <a:lumMod val="118000"/>
              </a:schemeClr>
            </a:gs>
            <a:gs pos="100000">
              <a:schemeClr val="accent3">
                <a:hueOff val="6567904"/>
                <a:satOff val="-50632"/>
                <a:lumOff val="1373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E3EBC2-85F1-4247-94B6-0717E63FEC90}">
      <dsp:nvSpPr>
        <dsp:cNvPr id="0" name=""/>
        <dsp:cNvSpPr/>
      </dsp:nvSpPr>
      <dsp:spPr>
        <a:xfrm>
          <a:off x="17707" y="3648412"/>
          <a:ext cx="11484574" cy="68212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6832984"/>
            <a:satOff val="-47380"/>
            <a:lumOff val="-2289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6832984"/>
              <a:satOff val="-47380"/>
              <a:lumOff val="-228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Unutmayalım ki interneti zamanı çalan değil, üretmemize, bilgilenmemize yardım edecek bir hale dönüştürmek her ne kadar zor  görünse de bizim elimizdedir.</a:t>
          </a:r>
          <a:endParaRPr lang="tr-TR" sz="1700" kern="1200" dirty="0"/>
        </a:p>
      </dsp:txBody>
      <dsp:txXfrm>
        <a:off x="37686" y="3668391"/>
        <a:ext cx="11444616" cy="6421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70AF4-B65C-46C0-8875-2CCF3CE174BB}">
      <dsp:nvSpPr>
        <dsp:cNvPr id="0" name=""/>
        <dsp:cNvSpPr/>
      </dsp:nvSpPr>
      <dsp:spPr>
        <a:xfrm>
          <a:off x="-5080402" y="-778302"/>
          <a:ext cx="6050227" cy="6050227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86813-3260-43A9-99F7-802E19C4726B}">
      <dsp:nvSpPr>
        <dsp:cNvPr id="0" name=""/>
        <dsp:cNvSpPr/>
      </dsp:nvSpPr>
      <dsp:spPr>
        <a:xfrm>
          <a:off x="424237" y="280761"/>
          <a:ext cx="6837700" cy="5618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599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Bir Japon tekniğidir.</a:t>
          </a:r>
          <a:endParaRPr lang="tr-TR" sz="1700" kern="1200" dirty="0"/>
        </a:p>
      </dsp:txBody>
      <dsp:txXfrm>
        <a:off x="424237" y="280761"/>
        <a:ext cx="6837700" cy="561882"/>
      </dsp:txXfrm>
    </dsp:sp>
    <dsp:sp modelId="{5A93207D-207F-4EE2-B4CB-5486FEC656ED}">
      <dsp:nvSpPr>
        <dsp:cNvPr id="0" name=""/>
        <dsp:cNvSpPr/>
      </dsp:nvSpPr>
      <dsp:spPr>
        <a:xfrm>
          <a:off x="73061" y="210526"/>
          <a:ext cx="702353" cy="7023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D4BEE33-495F-47FF-876B-A3AD3D1703D9}">
      <dsp:nvSpPr>
        <dsp:cNvPr id="0" name=""/>
        <dsp:cNvSpPr/>
      </dsp:nvSpPr>
      <dsp:spPr>
        <a:xfrm>
          <a:off x="826866" y="1123315"/>
          <a:ext cx="6435071" cy="561882"/>
        </a:xfrm>
        <a:prstGeom prst="rect">
          <a:avLst/>
        </a:prstGeom>
        <a:gradFill rotWithShape="0">
          <a:gsLst>
            <a:gs pos="0">
              <a:schemeClr val="accent3">
                <a:hueOff val="1641976"/>
                <a:satOff val="-12658"/>
                <a:lumOff val="343"/>
                <a:alphaOff val="0"/>
                <a:tint val="64000"/>
                <a:lumMod val="118000"/>
              </a:schemeClr>
            </a:gs>
            <a:gs pos="100000">
              <a:schemeClr val="accent3">
                <a:hueOff val="1641976"/>
                <a:satOff val="-12658"/>
                <a:lumOff val="343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599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Kanban</a:t>
          </a:r>
          <a:r>
            <a:rPr lang="tr-TR" sz="1700" kern="1200" dirty="0" smtClean="0"/>
            <a:t> tahta, tabela anlamına gelmektedir.</a:t>
          </a:r>
          <a:endParaRPr lang="tr-TR" sz="1700" kern="1200" dirty="0"/>
        </a:p>
      </dsp:txBody>
      <dsp:txXfrm>
        <a:off x="826866" y="1123315"/>
        <a:ext cx="6435071" cy="561882"/>
      </dsp:txXfrm>
    </dsp:sp>
    <dsp:sp modelId="{5E2A4448-4E21-4DC0-A12C-E33DCEB060B4}">
      <dsp:nvSpPr>
        <dsp:cNvPr id="0" name=""/>
        <dsp:cNvSpPr/>
      </dsp:nvSpPr>
      <dsp:spPr>
        <a:xfrm>
          <a:off x="475689" y="1053080"/>
          <a:ext cx="702353" cy="7023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1641976"/>
              <a:satOff val="-12658"/>
              <a:lumOff val="3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99AC8FC-51CB-4437-B9D5-2E4F5C0CA11D}">
      <dsp:nvSpPr>
        <dsp:cNvPr id="0" name=""/>
        <dsp:cNvSpPr/>
      </dsp:nvSpPr>
      <dsp:spPr>
        <a:xfrm>
          <a:off x="950441" y="1965869"/>
          <a:ext cx="6311496" cy="561882"/>
        </a:xfrm>
        <a:prstGeom prst="rect">
          <a:avLst/>
        </a:prstGeom>
        <a:gradFill rotWithShape="0">
          <a:gsLst>
            <a:gs pos="0">
              <a:schemeClr val="accent3">
                <a:hueOff val="3283952"/>
                <a:satOff val="-25316"/>
                <a:lumOff val="686"/>
                <a:alphaOff val="0"/>
                <a:tint val="64000"/>
                <a:lumMod val="118000"/>
              </a:schemeClr>
            </a:gs>
            <a:gs pos="100000">
              <a:schemeClr val="accent3">
                <a:hueOff val="3283952"/>
                <a:satOff val="-25316"/>
                <a:lumOff val="686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599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Temel prensibi GÖRSELLEŞTİR VE SINIRLANDIR.</a:t>
          </a:r>
          <a:endParaRPr lang="tr-TR" sz="1700" kern="1200" dirty="0"/>
        </a:p>
      </dsp:txBody>
      <dsp:txXfrm>
        <a:off x="950441" y="1965869"/>
        <a:ext cx="6311496" cy="561882"/>
      </dsp:txXfrm>
    </dsp:sp>
    <dsp:sp modelId="{0AF83E72-A2F4-45DE-BA52-F3A94DDD1A6B}">
      <dsp:nvSpPr>
        <dsp:cNvPr id="0" name=""/>
        <dsp:cNvSpPr/>
      </dsp:nvSpPr>
      <dsp:spPr>
        <a:xfrm>
          <a:off x="599264" y="1895634"/>
          <a:ext cx="702353" cy="7023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3283952"/>
              <a:satOff val="-25316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2043516-4ED9-469D-8B5C-B8E1E157EC4E}">
      <dsp:nvSpPr>
        <dsp:cNvPr id="0" name=""/>
        <dsp:cNvSpPr/>
      </dsp:nvSpPr>
      <dsp:spPr>
        <a:xfrm>
          <a:off x="826866" y="2808423"/>
          <a:ext cx="6435071" cy="561882"/>
        </a:xfrm>
        <a:prstGeom prst="rect">
          <a:avLst/>
        </a:prstGeom>
        <a:gradFill rotWithShape="0">
          <a:gsLst>
            <a:gs pos="0">
              <a:schemeClr val="accent3">
                <a:hueOff val="4925928"/>
                <a:satOff val="-37974"/>
                <a:lumOff val="1030"/>
                <a:alphaOff val="0"/>
                <a:tint val="64000"/>
                <a:lumMod val="118000"/>
              </a:schemeClr>
            </a:gs>
            <a:gs pos="100000">
              <a:schemeClr val="accent3">
                <a:hueOff val="4925928"/>
                <a:satOff val="-37974"/>
                <a:lumOff val="103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599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Tahtaya yaz ,sıraya diz, renklendir, kategorize et.</a:t>
          </a:r>
          <a:endParaRPr lang="tr-TR" sz="1700" kern="1200" dirty="0"/>
        </a:p>
      </dsp:txBody>
      <dsp:txXfrm>
        <a:off x="826866" y="2808423"/>
        <a:ext cx="6435071" cy="561882"/>
      </dsp:txXfrm>
    </dsp:sp>
    <dsp:sp modelId="{C4F5939B-D15F-4D53-ACE5-B2021E586A31}">
      <dsp:nvSpPr>
        <dsp:cNvPr id="0" name=""/>
        <dsp:cNvSpPr/>
      </dsp:nvSpPr>
      <dsp:spPr>
        <a:xfrm>
          <a:off x="475689" y="2738188"/>
          <a:ext cx="702353" cy="7023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4925928"/>
              <a:satOff val="-37974"/>
              <a:lumOff val="10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8288D93-0B6A-4777-8917-FEED0097B897}">
      <dsp:nvSpPr>
        <dsp:cNvPr id="0" name=""/>
        <dsp:cNvSpPr/>
      </dsp:nvSpPr>
      <dsp:spPr>
        <a:xfrm>
          <a:off x="424237" y="3650978"/>
          <a:ext cx="6837700" cy="561882"/>
        </a:xfrm>
        <a:prstGeom prst="rect">
          <a:avLst/>
        </a:prstGeom>
        <a:gradFill rotWithShape="0">
          <a:gsLst>
            <a:gs pos="0">
              <a:schemeClr val="accent3">
                <a:hueOff val="6567904"/>
                <a:satOff val="-50632"/>
                <a:lumOff val="1373"/>
                <a:alphaOff val="0"/>
                <a:tint val="64000"/>
                <a:lumMod val="118000"/>
              </a:schemeClr>
            </a:gs>
            <a:gs pos="100000">
              <a:schemeClr val="accent3">
                <a:hueOff val="6567904"/>
                <a:satOff val="-50632"/>
                <a:lumOff val="1373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599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İşler  kafanda duracağına, tahtada ya da panoda dursun.</a:t>
          </a:r>
          <a:endParaRPr lang="tr-TR" sz="1700" kern="1200" dirty="0"/>
        </a:p>
      </dsp:txBody>
      <dsp:txXfrm>
        <a:off x="424237" y="3650978"/>
        <a:ext cx="6837700" cy="561882"/>
      </dsp:txXfrm>
    </dsp:sp>
    <dsp:sp modelId="{910DBE93-77F2-42D2-87D2-73C8007B1421}">
      <dsp:nvSpPr>
        <dsp:cNvPr id="0" name=""/>
        <dsp:cNvSpPr/>
      </dsp:nvSpPr>
      <dsp:spPr>
        <a:xfrm>
          <a:off x="73061" y="3580742"/>
          <a:ext cx="702353" cy="7023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6567904"/>
              <a:satOff val="-50632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70AF4-B65C-46C0-8875-2CCF3CE174BB}">
      <dsp:nvSpPr>
        <dsp:cNvPr id="0" name=""/>
        <dsp:cNvSpPr/>
      </dsp:nvSpPr>
      <dsp:spPr>
        <a:xfrm>
          <a:off x="-4312301" y="-661531"/>
          <a:ext cx="5137779" cy="5137779"/>
        </a:xfrm>
        <a:prstGeom prst="blockArc">
          <a:avLst>
            <a:gd name="adj1" fmla="val 18900000"/>
            <a:gd name="adj2" fmla="val 2700000"/>
            <a:gd name="adj3" fmla="val 420"/>
          </a:avLst>
        </a:pr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86813-3260-43A9-99F7-802E19C4726B}">
      <dsp:nvSpPr>
        <dsp:cNvPr id="0" name=""/>
        <dsp:cNvSpPr/>
      </dsp:nvSpPr>
      <dsp:spPr>
        <a:xfrm>
          <a:off x="432456" y="293275"/>
          <a:ext cx="9603359" cy="5868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581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Kısa süren bir çalışma seansı ,arkasından minik bir mola</a:t>
          </a:r>
          <a:endParaRPr lang="tr-TR" sz="1700" kern="1200" dirty="0"/>
        </a:p>
      </dsp:txBody>
      <dsp:txXfrm>
        <a:off x="432456" y="293275"/>
        <a:ext cx="9603359" cy="586856"/>
      </dsp:txXfrm>
    </dsp:sp>
    <dsp:sp modelId="{5A93207D-207F-4EE2-B4CB-5486FEC656ED}">
      <dsp:nvSpPr>
        <dsp:cNvPr id="0" name=""/>
        <dsp:cNvSpPr/>
      </dsp:nvSpPr>
      <dsp:spPr>
        <a:xfrm>
          <a:off x="65671" y="219918"/>
          <a:ext cx="733570" cy="73357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D4BEE33-495F-47FF-876B-A3AD3D1703D9}">
      <dsp:nvSpPr>
        <dsp:cNvPr id="0" name=""/>
        <dsp:cNvSpPr/>
      </dsp:nvSpPr>
      <dsp:spPr>
        <a:xfrm>
          <a:off x="768914" y="1173712"/>
          <a:ext cx="9266901" cy="586856"/>
        </a:xfrm>
        <a:prstGeom prst="rect">
          <a:avLst/>
        </a:prstGeom>
        <a:gradFill rotWithShape="0">
          <a:gsLst>
            <a:gs pos="0">
              <a:schemeClr val="accent3">
                <a:hueOff val="2189301"/>
                <a:satOff val="-16877"/>
                <a:lumOff val="458"/>
                <a:alphaOff val="0"/>
                <a:tint val="64000"/>
                <a:lumMod val="118000"/>
              </a:schemeClr>
            </a:gs>
            <a:gs pos="100000">
              <a:schemeClr val="accent3">
                <a:hueOff val="2189301"/>
                <a:satOff val="-16877"/>
                <a:lumOff val="458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581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Çalışma süresi 25 dakika; Minik mola 5 dakika (evde tur atma, çay içme gibi) </a:t>
          </a:r>
          <a:endParaRPr lang="tr-TR" sz="1700" kern="1200" dirty="0"/>
        </a:p>
      </dsp:txBody>
      <dsp:txXfrm>
        <a:off x="768914" y="1173712"/>
        <a:ext cx="9266901" cy="586856"/>
      </dsp:txXfrm>
    </dsp:sp>
    <dsp:sp modelId="{5E2A4448-4E21-4DC0-A12C-E33DCEB060B4}">
      <dsp:nvSpPr>
        <dsp:cNvPr id="0" name=""/>
        <dsp:cNvSpPr/>
      </dsp:nvSpPr>
      <dsp:spPr>
        <a:xfrm>
          <a:off x="402129" y="1100355"/>
          <a:ext cx="733570" cy="73357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2189301"/>
              <a:satOff val="-16877"/>
              <a:lumOff val="4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99AC8FC-51CB-4437-B9D5-2E4F5C0CA11D}">
      <dsp:nvSpPr>
        <dsp:cNvPr id="0" name=""/>
        <dsp:cNvSpPr/>
      </dsp:nvSpPr>
      <dsp:spPr>
        <a:xfrm>
          <a:off x="820164" y="2078074"/>
          <a:ext cx="9266901" cy="586856"/>
        </a:xfrm>
        <a:prstGeom prst="rect">
          <a:avLst/>
        </a:prstGeom>
        <a:gradFill rotWithShape="0">
          <a:gsLst>
            <a:gs pos="0">
              <a:schemeClr val="accent3">
                <a:hueOff val="4378603"/>
                <a:satOff val="-33755"/>
                <a:lumOff val="915"/>
                <a:alphaOff val="0"/>
                <a:tint val="64000"/>
                <a:lumMod val="118000"/>
              </a:schemeClr>
            </a:gs>
            <a:gs pos="100000">
              <a:schemeClr val="accent3">
                <a:hueOff val="4378603"/>
                <a:satOff val="-33755"/>
                <a:lumOff val="915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581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Toplamda 4 </a:t>
          </a:r>
          <a:r>
            <a:rPr lang="tr-TR" sz="1700" kern="1200" dirty="0" err="1" smtClean="0"/>
            <a:t>pomodoroyu</a:t>
          </a:r>
          <a:r>
            <a:rPr lang="tr-TR" sz="1700" kern="1200" dirty="0" smtClean="0"/>
            <a:t> tamamladığında 20-30 dakikalık uzun molayı hak etmiş oluyorsunuz.</a:t>
          </a:r>
        </a:p>
      </dsp:txBody>
      <dsp:txXfrm>
        <a:off x="820164" y="2078074"/>
        <a:ext cx="9266901" cy="586856"/>
      </dsp:txXfrm>
    </dsp:sp>
    <dsp:sp modelId="{0AF83E72-A2F4-45DE-BA52-F3A94DDD1A6B}">
      <dsp:nvSpPr>
        <dsp:cNvPr id="0" name=""/>
        <dsp:cNvSpPr/>
      </dsp:nvSpPr>
      <dsp:spPr>
        <a:xfrm>
          <a:off x="402129" y="1980791"/>
          <a:ext cx="733570" cy="73357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4378603"/>
              <a:satOff val="-33755"/>
              <a:lumOff val="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2043516-4ED9-469D-8B5C-B8E1E157EC4E}">
      <dsp:nvSpPr>
        <dsp:cNvPr id="0" name=""/>
        <dsp:cNvSpPr/>
      </dsp:nvSpPr>
      <dsp:spPr>
        <a:xfrm>
          <a:off x="432456" y="2934585"/>
          <a:ext cx="9603359" cy="586856"/>
        </a:xfrm>
        <a:prstGeom prst="rect">
          <a:avLst/>
        </a:prstGeom>
        <a:gradFill rotWithShape="0">
          <a:gsLst>
            <a:gs pos="0">
              <a:schemeClr val="accent3">
                <a:hueOff val="6567904"/>
                <a:satOff val="-50632"/>
                <a:lumOff val="1373"/>
                <a:alphaOff val="0"/>
                <a:tint val="64000"/>
                <a:lumMod val="118000"/>
              </a:schemeClr>
            </a:gs>
            <a:gs pos="100000">
              <a:schemeClr val="accent3">
                <a:hueOff val="6567904"/>
                <a:satOff val="-50632"/>
                <a:lumOff val="1373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581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Günlük 8 ile 16 </a:t>
          </a:r>
          <a:r>
            <a:rPr lang="tr-TR" sz="1700" kern="1200" dirty="0" err="1" smtClean="0"/>
            <a:t>pomodoro</a:t>
          </a:r>
          <a:r>
            <a:rPr lang="tr-TR" sz="1700" kern="1200" dirty="0" smtClean="0"/>
            <a:t> idealdir.</a:t>
          </a:r>
          <a:endParaRPr lang="tr-TR" sz="1700" kern="1200" dirty="0"/>
        </a:p>
      </dsp:txBody>
      <dsp:txXfrm>
        <a:off x="432456" y="2934585"/>
        <a:ext cx="9603359" cy="586856"/>
      </dsp:txXfrm>
    </dsp:sp>
    <dsp:sp modelId="{C4F5939B-D15F-4D53-ACE5-B2021E586A31}">
      <dsp:nvSpPr>
        <dsp:cNvPr id="0" name=""/>
        <dsp:cNvSpPr/>
      </dsp:nvSpPr>
      <dsp:spPr>
        <a:xfrm>
          <a:off x="65671" y="2861228"/>
          <a:ext cx="733570" cy="73357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6567904"/>
              <a:satOff val="-50632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F34C7-C16F-43E3-A135-A953B50BC94F}">
      <dsp:nvSpPr>
        <dsp:cNvPr id="0" name=""/>
        <dsp:cNvSpPr/>
      </dsp:nvSpPr>
      <dsp:spPr>
        <a:xfrm>
          <a:off x="0" y="103955"/>
          <a:ext cx="6603637" cy="14671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Sonuç olarak, zamanımızı kontrol altında tutmak için gözümüzü saatten ayırıp işlerimize ve önceliklerimize odaklanmalıyız. Bu daha uzun süre ve daha çok çalışmak anlamına gelmez; daha sistematik bir biçimde çalışmak demektir. </a:t>
          </a:r>
          <a:endParaRPr lang="tr-TR" sz="1700" kern="1200" dirty="0"/>
        </a:p>
      </dsp:txBody>
      <dsp:txXfrm>
        <a:off x="71622" y="175577"/>
        <a:ext cx="6460393" cy="1323936"/>
      </dsp:txXfrm>
    </dsp:sp>
    <dsp:sp modelId="{82C2B2B2-31E5-4554-94B1-3409291BDAF1}">
      <dsp:nvSpPr>
        <dsp:cNvPr id="0" name=""/>
        <dsp:cNvSpPr/>
      </dsp:nvSpPr>
      <dsp:spPr>
        <a:xfrm>
          <a:off x="0" y="1508855"/>
          <a:ext cx="6603637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665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tr-TR" sz="1700" kern="1200" dirty="0"/>
        </a:p>
      </dsp:txBody>
      <dsp:txXfrm>
        <a:off x="0" y="1508855"/>
        <a:ext cx="6603637" cy="629280"/>
      </dsp:txXfrm>
    </dsp:sp>
    <dsp:sp modelId="{DC1CB478-6D9B-4A7D-B923-59D3A79E7C38}">
      <dsp:nvSpPr>
        <dsp:cNvPr id="0" name=""/>
        <dsp:cNvSpPr/>
      </dsp:nvSpPr>
      <dsp:spPr>
        <a:xfrm>
          <a:off x="0" y="2138135"/>
          <a:ext cx="6603637" cy="1467180"/>
        </a:xfrm>
        <a:prstGeom prst="roundRect">
          <a:avLst/>
        </a:prstGeom>
        <a:gradFill rotWithShape="0">
          <a:gsLst>
            <a:gs pos="0">
              <a:schemeClr val="accent3">
                <a:hueOff val="6567904"/>
                <a:satOff val="-50632"/>
                <a:lumOff val="1373"/>
                <a:alphaOff val="0"/>
                <a:tint val="64000"/>
                <a:lumMod val="118000"/>
              </a:schemeClr>
            </a:gs>
            <a:gs pos="100000">
              <a:schemeClr val="accent3">
                <a:hueOff val="6567904"/>
                <a:satOff val="-50632"/>
                <a:lumOff val="1373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O halde kaygılanmamız gereken zamanın yetersizliği değil; bu zamanı etkili kullanamamaktır.</a:t>
          </a:r>
          <a:endParaRPr lang="tr-TR" sz="1700" kern="1200" dirty="0"/>
        </a:p>
      </dsp:txBody>
      <dsp:txXfrm>
        <a:off x="71622" y="2209757"/>
        <a:ext cx="6460393" cy="1323936"/>
      </dsp:txXfrm>
    </dsp:sp>
    <dsp:sp modelId="{F68927D8-B3D3-4D64-9176-BD6903EDBA1E}">
      <dsp:nvSpPr>
        <dsp:cNvPr id="0" name=""/>
        <dsp:cNvSpPr/>
      </dsp:nvSpPr>
      <dsp:spPr>
        <a:xfrm>
          <a:off x="0" y="3605316"/>
          <a:ext cx="6603637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665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tr-TR" sz="1700" kern="1200" dirty="0"/>
        </a:p>
      </dsp:txBody>
      <dsp:txXfrm>
        <a:off x="0" y="3605316"/>
        <a:ext cx="6603637" cy="629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662157" y="664285"/>
          <a:ext cx="3416300" cy="2087729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0" tIns="0" rIns="117782" bIns="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Zaman</a:t>
          </a:r>
          <a:r>
            <a:rPr lang="tr" sz="1900" kern="1200" dirty="0" smtClean="0"/>
            <a:t>, dünyanın her yerinde herkes için aynı düzeyde akar. 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" sz="1900" kern="1200" dirty="0" smtClean="0"/>
        </a:p>
      </dsp:txBody>
      <dsp:txXfrm rot="5400000">
        <a:off x="2129" y="683259"/>
        <a:ext cx="2087729" cy="2049780"/>
      </dsp:txXfrm>
    </dsp:sp>
    <dsp:sp modelId="{DAD9059A-916A-4916-A2A8-B42491568DD3}">
      <dsp:nvSpPr>
        <dsp:cNvPr id="0" name=""/>
        <dsp:cNvSpPr/>
      </dsp:nvSpPr>
      <dsp:spPr>
        <a:xfrm rot="16200000">
          <a:off x="1582151" y="664285"/>
          <a:ext cx="3416300" cy="2087729"/>
        </a:xfrm>
        <a:prstGeom prst="flowChartManualOperation">
          <a:avLst/>
        </a:prstGeom>
        <a:gradFill rotWithShape="0">
          <a:gsLst>
            <a:gs pos="0">
              <a:schemeClr val="accent3">
                <a:hueOff val="2189301"/>
                <a:satOff val="-16877"/>
                <a:lumOff val="458"/>
                <a:alphaOff val="0"/>
                <a:tint val="64000"/>
                <a:lumMod val="118000"/>
              </a:schemeClr>
            </a:gs>
            <a:gs pos="100000">
              <a:schemeClr val="accent3">
                <a:hueOff val="2189301"/>
                <a:satOff val="-16877"/>
                <a:lumOff val="458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0" tIns="0" rIns="117782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" sz="1900" kern="1200" dirty="0" smtClean="0"/>
            <a:t>Hepimizin günde 24 saati, her haftada 7 günü vardır. </a:t>
          </a:r>
          <a:endParaRPr lang="tr" sz="1900" kern="1200" dirty="0"/>
        </a:p>
      </dsp:txBody>
      <dsp:txXfrm rot="5400000">
        <a:off x="2246437" y="683259"/>
        <a:ext cx="2087729" cy="2049780"/>
      </dsp:txXfrm>
    </dsp:sp>
    <dsp:sp modelId="{25A33852-3C4B-4406-8856-3A4D6201948C}">
      <dsp:nvSpPr>
        <dsp:cNvPr id="0" name=""/>
        <dsp:cNvSpPr/>
      </dsp:nvSpPr>
      <dsp:spPr>
        <a:xfrm rot="16200000">
          <a:off x="3826461" y="664285"/>
          <a:ext cx="3416300" cy="2087729"/>
        </a:xfrm>
        <a:prstGeom prst="flowChartManualOperation">
          <a:avLst/>
        </a:prstGeom>
        <a:gradFill rotWithShape="0">
          <a:gsLst>
            <a:gs pos="0">
              <a:schemeClr val="accent3">
                <a:hueOff val="4378603"/>
                <a:satOff val="-33755"/>
                <a:lumOff val="915"/>
                <a:alphaOff val="0"/>
                <a:tint val="64000"/>
                <a:lumMod val="118000"/>
              </a:schemeClr>
            </a:gs>
            <a:gs pos="100000">
              <a:schemeClr val="accent3">
                <a:hueOff val="4378603"/>
                <a:satOff val="-33755"/>
                <a:lumOff val="915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0" tIns="0" rIns="117782" bIns="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" sz="1900" kern="1200" dirty="0" smtClean="0"/>
            <a:t>Zaman paha biçilmez bir kaynaktır, belirli bir ritimle akar gider. </a:t>
          </a:r>
          <a:r>
            <a:rPr lang="tr-TR" sz="1900" kern="1200" dirty="0" smtClean="0"/>
            <a:t>G</a:t>
          </a:r>
          <a:r>
            <a:rPr lang="tr" sz="1900" kern="1200" dirty="0" smtClean="0"/>
            <a:t>eçen zamanı geri döndüremeyiz. </a:t>
          </a:r>
          <a:endParaRPr lang="tr" sz="1900" kern="1200" dirty="0"/>
        </a:p>
      </dsp:txBody>
      <dsp:txXfrm rot="5400000">
        <a:off x="4490747" y="683259"/>
        <a:ext cx="2087729" cy="2049780"/>
      </dsp:txXfrm>
    </dsp:sp>
    <dsp:sp modelId="{86146B22-5360-4D1B-AC91-3378F10134EE}">
      <dsp:nvSpPr>
        <dsp:cNvPr id="0" name=""/>
        <dsp:cNvSpPr/>
      </dsp:nvSpPr>
      <dsp:spPr>
        <a:xfrm rot="16200000">
          <a:off x="6070770" y="664285"/>
          <a:ext cx="3416300" cy="2087729"/>
        </a:xfrm>
        <a:prstGeom prst="flowChartManualOperation">
          <a:avLst/>
        </a:prstGeom>
        <a:gradFill rotWithShape="0">
          <a:gsLst>
            <a:gs pos="0">
              <a:schemeClr val="accent3">
                <a:hueOff val="6567904"/>
                <a:satOff val="-50632"/>
                <a:lumOff val="1373"/>
                <a:alphaOff val="0"/>
                <a:tint val="64000"/>
                <a:lumMod val="118000"/>
              </a:schemeClr>
            </a:gs>
            <a:gs pos="100000">
              <a:schemeClr val="accent3">
                <a:hueOff val="6567904"/>
                <a:satOff val="-50632"/>
                <a:lumOff val="1373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0" tIns="0" rIns="117782" bIns="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" sz="1900" kern="1200" dirty="0" smtClean="0"/>
            <a:t>Zaman yönetimi sayesinde kişi, daha planlı ve üretkendir. </a:t>
          </a:r>
          <a:endParaRPr lang="tr" sz="1900" kern="1200" dirty="0"/>
        </a:p>
      </dsp:txBody>
      <dsp:txXfrm rot="5400000">
        <a:off x="6735056" y="683259"/>
        <a:ext cx="2087729" cy="2049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F34C7-C16F-43E3-A135-A953B50BC94F}">
      <dsp:nvSpPr>
        <dsp:cNvPr id="0" name=""/>
        <dsp:cNvSpPr/>
      </dsp:nvSpPr>
      <dsp:spPr>
        <a:xfrm>
          <a:off x="0" y="27156"/>
          <a:ext cx="6357258" cy="917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Zaman bu kadar önemliyse, onu en verimli şekilde kullanmamız gerekmez mi? </a:t>
          </a:r>
          <a:endParaRPr lang="tr-TR" sz="2200" kern="1200" dirty="0"/>
        </a:p>
      </dsp:txBody>
      <dsp:txXfrm>
        <a:off x="44778" y="71934"/>
        <a:ext cx="6267702" cy="827724"/>
      </dsp:txXfrm>
    </dsp:sp>
    <dsp:sp modelId="{82C2B2B2-31E5-4554-94B1-3409291BDAF1}">
      <dsp:nvSpPr>
        <dsp:cNvPr id="0" name=""/>
        <dsp:cNvSpPr/>
      </dsp:nvSpPr>
      <dsp:spPr>
        <a:xfrm>
          <a:off x="0" y="942731"/>
          <a:ext cx="6357258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84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tr-TR" sz="2200" kern="1200" dirty="0"/>
        </a:p>
      </dsp:txBody>
      <dsp:txXfrm>
        <a:off x="0" y="942731"/>
        <a:ext cx="6357258" cy="811440"/>
      </dsp:txXfrm>
    </dsp:sp>
    <dsp:sp modelId="{DC1CB478-6D9B-4A7D-B923-59D3A79E7C38}">
      <dsp:nvSpPr>
        <dsp:cNvPr id="0" name=""/>
        <dsp:cNvSpPr/>
      </dsp:nvSpPr>
      <dsp:spPr>
        <a:xfrm>
          <a:off x="0" y="1754172"/>
          <a:ext cx="6357258" cy="917280"/>
        </a:xfrm>
        <a:prstGeom prst="roundRect">
          <a:avLst/>
        </a:prstGeom>
        <a:gradFill rotWithShape="0">
          <a:gsLst>
            <a:gs pos="0">
              <a:schemeClr val="accent3">
                <a:hueOff val="6567904"/>
                <a:satOff val="-50632"/>
                <a:lumOff val="1373"/>
                <a:alphaOff val="0"/>
                <a:tint val="64000"/>
                <a:lumMod val="118000"/>
              </a:schemeClr>
            </a:gs>
            <a:gs pos="100000">
              <a:schemeClr val="accent3">
                <a:hueOff val="6567904"/>
                <a:satOff val="-50632"/>
                <a:lumOff val="1373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smtClean="0"/>
            <a:t>Peki zamanı nasıl etkili kullanabiliriz? </a:t>
          </a:r>
          <a:endParaRPr lang="tr-TR" sz="2200" kern="1200" dirty="0"/>
        </a:p>
      </dsp:txBody>
      <dsp:txXfrm>
        <a:off x="44778" y="1798950"/>
        <a:ext cx="6267702" cy="827724"/>
      </dsp:txXfrm>
    </dsp:sp>
    <dsp:sp modelId="{F68927D8-B3D3-4D64-9176-BD6903EDBA1E}">
      <dsp:nvSpPr>
        <dsp:cNvPr id="0" name=""/>
        <dsp:cNvSpPr/>
      </dsp:nvSpPr>
      <dsp:spPr>
        <a:xfrm>
          <a:off x="0" y="2671451"/>
          <a:ext cx="6357258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84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tr-TR" sz="2200" kern="1200" dirty="0"/>
        </a:p>
      </dsp:txBody>
      <dsp:txXfrm>
        <a:off x="0" y="2671451"/>
        <a:ext cx="6357258" cy="8114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7E895-4B91-4E3F-A662-E78571760684}">
      <dsp:nvSpPr>
        <dsp:cNvPr id="0" name=""/>
        <dsp:cNvSpPr/>
      </dsp:nvSpPr>
      <dsp:spPr>
        <a:xfrm>
          <a:off x="2737002" y="220783"/>
          <a:ext cx="4804541" cy="1501419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961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Zaman yönetiminin amacı, bireylerin ve öğrencilerin zamanlarını </a:t>
          </a:r>
          <a:r>
            <a:rPr lang="tr-TR" sz="1900" b="1" i="1" kern="1200" dirty="0" smtClean="0"/>
            <a:t>etkili ve verimli </a:t>
          </a:r>
          <a:r>
            <a:rPr lang="tr-TR" sz="1900" kern="1200" dirty="0" smtClean="0"/>
            <a:t>bir şekilde kullanmalarını sağlamaktır.</a:t>
          </a:r>
          <a:endParaRPr lang="tr-TR" sz="1900" kern="1200" dirty="0"/>
        </a:p>
      </dsp:txBody>
      <dsp:txXfrm>
        <a:off x="2737002" y="220783"/>
        <a:ext cx="4804541" cy="1501419"/>
      </dsp:txXfrm>
    </dsp:sp>
    <dsp:sp modelId="{33CCD892-997B-4863-8749-776012437173}">
      <dsp:nvSpPr>
        <dsp:cNvPr id="0" name=""/>
        <dsp:cNvSpPr/>
      </dsp:nvSpPr>
      <dsp:spPr>
        <a:xfrm>
          <a:off x="2536813" y="3911"/>
          <a:ext cx="1050993" cy="157649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905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3CDD3-8F0E-4F81-8C10-45088644CCDF}">
      <dsp:nvSpPr>
        <dsp:cNvPr id="0" name=""/>
        <dsp:cNvSpPr/>
      </dsp:nvSpPr>
      <dsp:spPr>
        <a:xfrm>
          <a:off x="2737002" y="2110903"/>
          <a:ext cx="4804541" cy="1501419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961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Zamanı yönetmek;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*</a:t>
          </a:r>
          <a:r>
            <a:rPr lang="tr-TR" sz="1900" b="1" i="1" kern="1200" dirty="0" smtClean="0"/>
            <a:t>Planlamak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*</a:t>
          </a:r>
          <a:r>
            <a:rPr lang="tr-TR" sz="1900" b="1" i="1" kern="1200" dirty="0" smtClean="0"/>
            <a:t>Planı Uygulamaktan</a:t>
          </a:r>
          <a:r>
            <a:rPr lang="tr-TR" sz="1900" kern="1200" dirty="0" smtClean="0"/>
            <a:t> oluşur.</a:t>
          </a:r>
          <a:endParaRPr lang="tr-TR" sz="1900" kern="1200" dirty="0"/>
        </a:p>
      </dsp:txBody>
      <dsp:txXfrm>
        <a:off x="2737002" y="2110903"/>
        <a:ext cx="4804541" cy="1501419"/>
      </dsp:txXfrm>
    </dsp:sp>
    <dsp:sp modelId="{4776B215-28AB-4B01-BDED-6619C7E40752}">
      <dsp:nvSpPr>
        <dsp:cNvPr id="0" name=""/>
        <dsp:cNvSpPr/>
      </dsp:nvSpPr>
      <dsp:spPr>
        <a:xfrm>
          <a:off x="2536813" y="1894031"/>
          <a:ext cx="1050993" cy="157649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905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1AB13-D67C-4B91-8E81-A36A25755C73}">
      <dsp:nvSpPr>
        <dsp:cNvPr id="0" name=""/>
        <dsp:cNvSpPr/>
      </dsp:nvSpPr>
      <dsp:spPr>
        <a:xfrm>
          <a:off x="5231" y="2100299"/>
          <a:ext cx="3045172" cy="121806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Doğru işi </a:t>
          </a:r>
          <a:endParaRPr lang="tr-TR" sz="2200" kern="1200" dirty="0"/>
        </a:p>
      </dsp:txBody>
      <dsp:txXfrm>
        <a:off x="614265" y="2100299"/>
        <a:ext cx="1827104" cy="1218068"/>
      </dsp:txXfrm>
    </dsp:sp>
    <dsp:sp modelId="{7D3D4F75-7C4F-4009-8D8B-C5A16299900F}">
      <dsp:nvSpPr>
        <dsp:cNvPr id="0" name=""/>
        <dsp:cNvSpPr/>
      </dsp:nvSpPr>
      <dsp:spPr>
        <a:xfrm>
          <a:off x="2745886" y="2100299"/>
          <a:ext cx="3045172" cy="1218068"/>
        </a:xfrm>
        <a:prstGeom prst="chevron">
          <a:avLst/>
        </a:prstGeom>
        <a:gradFill rotWithShape="0">
          <a:gsLst>
            <a:gs pos="0">
              <a:schemeClr val="accent3">
                <a:hueOff val="2189301"/>
                <a:satOff val="-16877"/>
                <a:lumOff val="458"/>
                <a:alphaOff val="0"/>
                <a:tint val="64000"/>
                <a:lumMod val="118000"/>
              </a:schemeClr>
            </a:gs>
            <a:gs pos="100000">
              <a:schemeClr val="accent3">
                <a:hueOff val="2189301"/>
                <a:satOff val="-16877"/>
                <a:lumOff val="458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Doğru zamanda</a:t>
          </a:r>
          <a:endParaRPr lang="tr-TR" sz="2200" kern="1200" dirty="0"/>
        </a:p>
      </dsp:txBody>
      <dsp:txXfrm>
        <a:off x="3354920" y="2100299"/>
        <a:ext cx="1827104" cy="1218068"/>
      </dsp:txXfrm>
    </dsp:sp>
    <dsp:sp modelId="{93430AFD-E5AF-4207-ABD0-518E202280D5}">
      <dsp:nvSpPr>
        <dsp:cNvPr id="0" name=""/>
        <dsp:cNvSpPr/>
      </dsp:nvSpPr>
      <dsp:spPr>
        <a:xfrm>
          <a:off x="5486541" y="2100299"/>
          <a:ext cx="3045172" cy="1218068"/>
        </a:xfrm>
        <a:prstGeom prst="chevron">
          <a:avLst/>
        </a:prstGeom>
        <a:gradFill rotWithShape="0">
          <a:gsLst>
            <a:gs pos="0">
              <a:schemeClr val="accent3">
                <a:hueOff val="4378603"/>
                <a:satOff val="-33755"/>
                <a:lumOff val="915"/>
                <a:alphaOff val="0"/>
                <a:tint val="64000"/>
                <a:lumMod val="118000"/>
              </a:schemeClr>
            </a:gs>
            <a:gs pos="100000">
              <a:schemeClr val="accent3">
                <a:hueOff val="4378603"/>
                <a:satOff val="-33755"/>
                <a:lumOff val="915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Doğru şekilde </a:t>
          </a:r>
          <a:endParaRPr lang="tr-TR" sz="2200" kern="1200" dirty="0"/>
        </a:p>
      </dsp:txBody>
      <dsp:txXfrm>
        <a:off x="6095575" y="2100299"/>
        <a:ext cx="1827104" cy="1218068"/>
      </dsp:txXfrm>
    </dsp:sp>
    <dsp:sp modelId="{0886B269-B0DD-4719-A9BB-96A0FB882252}">
      <dsp:nvSpPr>
        <dsp:cNvPr id="0" name=""/>
        <dsp:cNvSpPr/>
      </dsp:nvSpPr>
      <dsp:spPr>
        <a:xfrm>
          <a:off x="8227196" y="2100299"/>
          <a:ext cx="3045172" cy="1218068"/>
        </a:xfrm>
        <a:prstGeom prst="chevron">
          <a:avLst/>
        </a:prstGeom>
        <a:gradFill rotWithShape="0">
          <a:gsLst>
            <a:gs pos="0">
              <a:schemeClr val="accent3">
                <a:hueOff val="6567904"/>
                <a:satOff val="-50632"/>
                <a:lumOff val="1373"/>
                <a:alphaOff val="0"/>
                <a:tint val="64000"/>
                <a:lumMod val="118000"/>
              </a:schemeClr>
            </a:gs>
            <a:gs pos="100000">
              <a:schemeClr val="accent3">
                <a:hueOff val="6567904"/>
                <a:satOff val="-50632"/>
                <a:lumOff val="1373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Doğru yerde yapmak denilebilir.</a:t>
          </a:r>
          <a:endParaRPr lang="tr-TR" sz="2200" kern="1200" dirty="0"/>
        </a:p>
      </dsp:txBody>
      <dsp:txXfrm>
        <a:off x="8836230" y="2100299"/>
        <a:ext cx="1827104" cy="12180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7F379-90F5-41E7-B73F-B164F52C2715}">
      <dsp:nvSpPr>
        <dsp:cNvPr id="0" name=""/>
        <dsp:cNvSpPr/>
      </dsp:nvSpPr>
      <dsp:spPr>
        <a:xfrm>
          <a:off x="2556" y="0"/>
          <a:ext cx="2493104" cy="1837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Öncelikleri belirleyememek ve sıralayamamak</a:t>
          </a:r>
          <a:endParaRPr lang="tr-TR" sz="1500" kern="1200" dirty="0"/>
        </a:p>
      </dsp:txBody>
      <dsp:txXfrm>
        <a:off x="56377" y="53821"/>
        <a:ext cx="2385462" cy="1729951"/>
      </dsp:txXfrm>
    </dsp:sp>
    <dsp:sp modelId="{40DF8CA1-2690-467D-A931-C72AD8BE737A}">
      <dsp:nvSpPr>
        <dsp:cNvPr id="0" name=""/>
        <dsp:cNvSpPr/>
      </dsp:nvSpPr>
      <dsp:spPr>
        <a:xfrm>
          <a:off x="2914502" y="0"/>
          <a:ext cx="2493104" cy="1837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Ertelemek</a:t>
          </a:r>
          <a:endParaRPr lang="tr-TR" sz="1500" kern="1200" dirty="0"/>
        </a:p>
      </dsp:txBody>
      <dsp:txXfrm>
        <a:off x="2968323" y="53821"/>
        <a:ext cx="2385462" cy="1729951"/>
      </dsp:txXfrm>
    </dsp:sp>
    <dsp:sp modelId="{71AF3341-9905-4A13-B599-6FAAFD03FCA6}">
      <dsp:nvSpPr>
        <dsp:cNvPr id="0" name=""/>
        <dsp:cNvSpPr/>
      </dsp:nvSpPr>
      <dsp:spPr>
        <a:xfrm>
          <a:off x="5826449" y="0"/>
          <a:ext cx="2493104" cy="1837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Teknolojinin yoğun kullanımı</a:t>
          </a:r>
          <a:endParaRPr lang="tr-TR" sz="1500" kern="1200" dirty="0"/>
        </a:p>
      </dsp:txBody>
      <dsp:txXfrm>
        <a:off x="5880270" y="53821"/>
        <a:ext cx="2385462" cy="1729951"/>
      </dsp:txXfrm>
    </dsp:sp>
    <dsp:sp modelId="{ACD06CFE-F90E-49DD-B326-39E20C848C2C}">
      <dsp:nvSpPr>
        <dsp:cNvPr id="0" name=""/>
        <dsp:cNvSpPr/>
      </dsp:nvSpPr>
      <dsp:spPr>
        <a:xfrm>
          <a:off x="8738395" y="0"/>
          <a:ext cx="2493104" cy="1837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Öz-disiplin eksikliği</a:t>
          </a:r>
          <a:endParaRPr lang="tr-TR" sz="1500" kern="1200" dirty="0"/>
        </a:p>
      </dsp:txBody>
      <dsp:txXfrm>
        <a:off x="8792216" y="53821"/>
        <a:ext cx="2385462" cy="17299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F0349-BCD6-434A-A5A6-B2769B763E65}">
      <dsp:nvSpPr>
        <dsp:cNvPr id="0" name=""/>
        <dsp:cNvSpPr/>
      </dsp:nvSpPr>
      <dsp:spPr>
        <a:xfrm>
          <a:off x="2562" y="0"/>
          <a:ext cx="2499466" cy="15562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Mükemmeliyetçilik</a:t>
          </a:r>
          <a:endParaRPr lang="tr-TR" sz="2000" kern="1200" dirty="0"/>
        </a:p>
      </dsp:txBody>
      <dsp:txXfrm>
        <a:off x="48143" y="45581"/>
        <a:ext cx="2408304" cy="1465076"/>
      </dsp:txXfrm>
    </dsp:sp>
    <dsp:sp modelId="{0E54AD1C-234A-4EB3-9D69-FA1043F2D087}">
      <dsp:nvSpPr>
        <dsp:cNvPr id="0" name=""/>
        <dsp:cNvSpPr/>
      </dsp:nvSpPr>
      <dsp:spPr>
        <a:xfrm>
          <a:off x="2921939" y="0"/>
          <a:ext cx="2499466" cy="15562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Aşırı güven yada güvensizlik</a:t>
          </a:r>
          <a:endParaRPr lang="tr-TR" sz="2000" kern="1200" dirty="0"/>
        </a:p>
      </dsp:txBody>
      <dsp:txXfrm>
        <a:off x="2967520" y="45581"/>
        <a:ext cx="2408304" cy="1465076"/>
      </dsp:txXfrm>
    </dsp:sp>
    <dsp:sp modelId="{FECE470B-F519-4E2E-BE44-3462B272B72A}">
      <dsp:nvSpPr>
        <dsp:cNvPr id="0" name=""/>
        <dsp:cNvSpPr/>
      </dsp:nvSpPr>
      <dsp:spPr>
        <a:xfrm>
          <a:off x="5841316" y="0"/>
          <a:ext cx="2499466" cy="15562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Hayır diyememek</a:t>
          </a:r>
          <a:endParaRPr lang="tr-TR" sz="2000" kern="1200" dirty="0"/>
        </a:p>
      </dsp:txBody>
      <dsp:txXfrm>
        <a:off x="5886897" y="45581"/>
        <a:ext cx="2408304" cy="1465076"/>
      </dsp:txXfrm>
    </dsp:sp>
    <dsp:sp modelId="{2209FCC9-4F3C-44E1-83BC-6F6F51E6A0D0}">
      <dsp:nvSpPr>
        <dsp:cNvPr id="0" name=""/>
        <dsp:cNvSpPr/>
      </dsp:nvSpPr>
      <dsp:spPr>
        <a:xfrm>
          <a:off x="8760692" y="0"/>
          <a:ext cx="2499466" cy="15562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Dağınık masa sendromu</a:t>
          </a:r>
          <a:endParaRPr lang="tr-TR" sz="2000" kern="1200" dirty="0"/>
        </a:p>
      </dsp:txBody>
      <dsp:txXfrm>
        <a:off x="8806273" y="45581"/>
        <a:ext cx="2408304" cy="14650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CB478-6D9B-4A7D-B923-59D3A79E7C38}">
      <dsp:nvSpPr>
        <dsp:cNvPr id="0" name=""/>
        <dsp:cNvSpPr/>
      </dsp:nvSpPr>
      <dsp:spPr>
        <a:xfrm>
          <a:off x="0" y="99419"/>
          <a:ext cx="6923314" cy="1216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Önceliğimizi belirlerken bizim için en önemli olan işe karar vermeliyiz. Buna göre önem verdiğimiz işi ilk sıralara almalı ve daha çok zaman ayırmalıyız.</a:t>
          </a:r>
          <a:endParaRPr lang="tr-TR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9399" y="158818"/>
        <a:ext cx="6804516" cy="1098002"/>
      </dsp:txXfrm>
    </dsp:sp>
    <dsp:sp modelId="{F68927D8-B3D3-4D64-9176-BD6903EDBA1E}">
      <dsp:nvSpPr>
        <dsp:cNvPr id="0" name=""/>
        <dsp:cNvSpPr/>
      </dsp:nvSpPr>
      <dsp:spPr>
        <a:xfrm>
          <a:off x="0" y="1391642"/>
          <a:ext cx="6923314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815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tr-TR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1391642"/>
        <a:ext cx="6923314" cy="1076400"/>
      </dsp:txXfrm>
    </dsp:sp>
    <dsp:sp modelId="{1A4E5B92-6182-43B1-A3D9-A4B4DF0B4DD9}">
      <dsp:nvSpPr>
        <dsp:cNvPr id="0" name=""/>
        <dsp:cNvSpPr/>
      </dsp:nvSpPr>
      <dsp:spPr>
        <a:xfrm>
          <a:off x="0" y="2089967"/>
          <a:ext cx="6923314" cy="1216800"/>
        </a:xfrm>
        <a:prstGeom prst="roundRect">
          <a:avLst/>
        </a:prstGeom>
        <a:gradFill rotWithShape="0">
          <a:gsLst>
            <a:gs pos="0">
              <a:schemeClr val="accent3">
                <a:hueOff val="6567904"/>
                <a:satOff val="-50632"/>
                <a:lumOff val="1373"/>
                <a:alphaOff val="0"/>
                <a:tint val="64000"/>
                <a:lumMod val="118000"/>
              </a:schemeClr>
            </a:gs>
            <a:gs pos="100000">
              <a:schemeClr val="accent3">
                <a:hueOff val="6567904"/>
                <a:satOff val="-50632"/>
                <a:lumOff val="1373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solidFill>
                <a:schemeClr val="tx1">
                  <a:lumMod val="95000"/>
                  <a:lumOff val="5000"/>
                </a:schemeClr>
              </a:solidFill>
            </a:rPr>
            <a:t>Eğer öncelik sıramız olmazsa önemli olan işleri atlamış, önemsiz olanlara çok zaman harcamış oluruz.</a:t>
          </a:r>
          <a:endParaRPr lang="tr-TR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9399" y="2149366"/>
        <a:ext cx="6804516" cy="10980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51711-28D2-459A-9E4F-9C6439BDCAA0}">
      <dsp:nvSpPr>
        <dsp:cNvPr id="0" name=""/>
        <dsp:cNvSpPr/>
      </dsp:nvSpPr>
      <dsp:spPr>
        <a:xfrm>
          <a:off x="2844963" y="0"/>
          <a:ext cx="5071859" cy="507185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9B0E3-C6B8-4360-8BF0-035D38F18DDD}">
      <dsp:nvSpPr>
        <dsp:cNvPr id="0" name=""/>
        <dsp:cNvSpPr/>
      </dsp:nvSpPr>
      <dsp:spPr>
        <a:xfrm>
          <a:off x="3174633" y="329670"/>
          <a:ext cx="2028743" cy="20287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ACİL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ÖNEMLİ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accent1">
                  <a:lumMod val="75000"/>
                </a:schemeClr>
              </a:solidFill>
            </a:rPr>
            <a:t>HEMEN YAP</a:t>
          </a:r>
          <a:endParaRPr lang="tr-TR" sz="18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273668" y="428705"/>
        <a:ext cx="1830673" cy="1830673"/>
      </dsp:txXfrm>
    </dsp:sp>
    <dsp:sp modelId="{3AB22636-BE06-47E6-A171-19CFBB1B448B}">
      <dsp:nvSpPr>
        <dsp:cNvPr id="0" name=""/>
        <dsp:cNvSpPr/>
      </dsp:nvSpPr>
      <dsp:spPr>
        <a:xfrm>
          <a:off x="5558407" y="329670"/>
          <a:ext cx="2028743" cy="2028743"/>
        </a:xfrm>
        <a:prstGeom prst="roundRect">
          <a:avLst/>
        </a:prstGeom>
        <a:solidFill>
          <a:schemeClr val="accent3">
            <a:hueOff val="2189301"/>
            <a:satOff val="-16877"/>
            <a:lumOff val="45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ÖNEMLİ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ACİL DEĞİL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accent1">
                  <a:lumMod val="75000"/>
                </a:schemeClr>
              </a:solidFill>
            </a:rPr>
            <a:t>YAPMAK İÇİN ZAMAN AYARLA</a:t>
          </a:r>
          <a:endParaRPr lang="tr-TR" sz="18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657442" y="428705"/>
        <a:ext cx="1830673" cy="1830673"/>
      </dsp:txXfrm>
    </dsp:sp>
    <dsp:sp modelId="{D79A04C3-4C70-452B-91B9-C6E83442BEDD}">
      <dsp:nvSpPr>
        <dsp:cNvPr id="0" name=""/>
        <dsp:cNvSpPr/>
      </dsp:nvSpPr>
      <dsp:spPr>
        <a:xfrm>
          <a:off x="3174633" y="2713444"/>
          <a:ext cx="2028743" cy="2028743"/>
        </a:xfrm>
        <a:prstGeom prst="roundRect">
          <a:avLst/>
        </a:prstGeom>
        <a:solidFill>
          <a:schemeClr val="accent3">
            <a:hueOff val="4378603"/>
            <a:satOff val="-33755"/>
            <a:lumOff val="91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ACİL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ÖNEMLİ DEĞİL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accent1">
                  <a:lumMod val="75000"/>
                </a:schemeClr>
              </a:solidFill>
            </a:rPr>
            <a:t>BİR BAŞKASINA DEVRET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/>
        </a:p>
      </dsp:txBody>
      <dsp:txXfrm>
        <a:off x="3273668" y="2812479"/>
        <a:ext cx="1830673" cy="1830673"/>
      </dsp:txXfrm>
    </dsp:sp>
    <dsp:sp modelId="{6AEC86DF-B7ED-4537-B686-6EC8D523304E}">
      <dsp:nvSpPr>
        <dsp:cNvPr id="0" name=""/>
        <dsp:cNvSpPr/>
      </dsp:nvSpPr>
      <dsp:spPr>
        <a:xfrm>
          <a:off x="5558407" y="2713444"/>
          <a:ext cx="2028743" cy="2028743"/>
        </a:xfrm>
        <a:prstGeom prst="roundRect">
          <a:avLst/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ACİL DEĞİL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ÖNEMLİ DEĞİL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accent1">
                  <a:lumMod val="75000"/>
                </a:schemeClr>
              </a:solidFill>
            </a:rPr>
            <a:t>İPTAL ET</a:t>
          </a:r>
          <a:endParaRPr lang="tr-TR" sz="18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657442" y="2812479"/>
        <a:ext cx="1830673" cy="1830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E2DF99-ABA1-4B67-A69A-C92E10774CEC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6238F73-5F5A-4C97-9212-80B45EFF5D02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758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45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4729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9969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2634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pPr rtl="0"/>
            <a:fld id="{DFFBA00A-AD06-4EA1-84B1-7C3431D37A98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pPr rtl="0"/>
            <a:endParaRPr lang="tr-TR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pPr rtl="0"/>
            <a:fld id="{BD266BE7-899D-4075-917F-DBDE33B6B69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18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CA0A13F-F1E4-4DC9-96AA-548982DE48D2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41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CA0A13F-F1E4-4DC9-96AA-548982DE48D2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604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CA0A13F-F1E4-4DC9-96AA-548982DE48D2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709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CA0A13F-F1E4-4DC9-96AA-548982DE48D2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4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CA0A13F-F1E4-4DC9-96AA-548982DE48D2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219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CA0A13F-F1E4-4DC9-96AA-548982DE48D2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246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CA0A13F-F1E4-4DC9-96AA-548982DE48D2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76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743EFEE-F39A-4B15-A1F2-81EA4CA51E65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268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FD9E7B-8DA6-451A-8055-981E55AE9133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078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CA0A13F-F1E4-4DC9-96AA-548982DE48D2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pPr rtl="0"/>
            <a:endParaRPr lang="tr-TR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2111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1D0E82-9113-4B82-90C4-7C1489FBC59E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600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3D9337-CB75-4070-8150-B8A4FDCCAACE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58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5DFEC4D-1850-4737-A25B-88E01F55364F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572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70E2B0-6716-4F02-9334-FF52A815F5DF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721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CA0A13F-F1E4-4DC9-96AA-548982DE48D2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31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CA0A13F-F1E4-4DC9-96AA-548982DE48D2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64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fld id="{CCA0A13F-F1E4-4DC9-96AA-548982DE48D2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endParaRPr lang="tr-TR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rtl="0"/>
            <a:fld id="{BD266BE7-899D-4075-917F-DBDE33B6B69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175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4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  <p:sldLayoutId id="2147484455" r:id="rId12"/>
    <p:sldLayoutId id="2147484456" r:id="rId13"/>
    <p:sldLayoutId id="2147484457" r:id="rId14"/>
    <p:sldLayoutId id="2147484458" r:id="rId15"/>
    <p:sldLayoutId id="2147484459" r:id="rId16"/>
    <p:sldLayoutId id="2147484460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diagramLayout" Target="../diagrams/layout1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9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2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microsoft.com/office/2007/relationships/hdphoto" Target="../media/hdphoto3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743032" y="635726"/>
            <a:ext cx="8825658" cy="3648891"/>
          </a:xfrm>
        </p:spPr>
        <p:txBody>
          <a:bodyPr rtlCol="0"/>
          <a:lstStyle/>
          <a:p>
            <a:pPr algn="ctr"/>
            <a:r>
              <a:rPr lang="tr-TR" sz="7000" b="1" dirty="0" smtClean="0"/>
              <a:t/>
            </a:r>
            <a:br>
              <a:rPr lang="tr-TR" sz="7000" b="1" dirty="0" smtClean="0"/>
            </a:br>
            <a:r>
              <a:rPr lang="tr-TR" sz="7000" b="1" dirty="0"/>
              <a:t/>
            </a:r>
            <a:br>
              <a:rPr lang="tr-TR" sz="7000" b="1" dirty="0"/>
            </a:br>
            <a:r>
              <a:rPr lang="tr-TR" sz="7000" b="1" dirty="0" smtClean="0"/>
              <a:t/>
            </a:r>
            <a:br>
              <a:rPr lang="tr-TR" sz="7000" b="1" dirty="0" smtClean="0"/>
            </a:br>
            <a:r>
              <a:rPr lang="tr-TR" sz="7000" b="1" dirty="0"/>
              <a:t/>
            </a:r>
            <a:br>
              <a:rPr lang="tr-TR" sz="7000" b="1" dirty="0"/>
            </a:br>
            <a:r>
              <a:rPr lang="tr-TR" sz="7000" b="1" dirty="0" smtClean="0"/>
              <a:t/>
            </a:r>
            <a:br>
              <a:rPr lang="tr-TR" sz="7000" b="1" dirty="0" smtClean="0"/>
            </a:br>
            <a:r>
              <a:rPr lang="tr-TR" sz="7000" b="1" dirty="0"/>
              <a:t/>
            </a:r>
            <a:br>
              <a:rPr lang="tr-TR" sz="7000" b="1" dirty="0"/>
            </a:br>
            <a:r>
              <a:rPr lang="tr-TR" sz="7000" b="1" dirty="0" smtClean="0"/>
              <a:t/>
            </a:r>
            <a:br>
              <a:rPr lang="tr-TR" sz="7000" b="1" dirty="0" smtClean="0"/>
            </a:br>
            <a:r>
              <a:rPr lang="tr-TR" sz="7000" b="1" dirty="0"/>
              <a:t/>
            </a:r>
            <a:br>
              <a:rPr lang="tr-TR" sz="7000" b="1" dirty="0"/>
            </a:br>
            <a:r>
              <a:rPr lang="tr-TR" sz="7000" b="1" dirty="0" smtClean="0"/>
              <a:t/>
            </a:r>
            <a:br>
              <a:rPr lang="tr-TR" sz="7000" b="1" dirty="0" smtClean="0"/>
            </a:br>
            <a:r>
              <a:rPr lang="tr-TR" sz="7000" b="1" dirty="0" smtClean="0"/>
              <a:t>ZAMAN</a:t>
            </a:r>
            <a:br>
              <a:rPr lang="tr-TR" sz="7000" b="1" dirty="0" smtClean="0"/>
            </a:br>
            <a:r>
              <a:rPr lang="tr-TR" sz="7000" b="1" dirty="0" smtClean="0"/>
              <a:t> </a:t>
            </a:r>
            <a:r>
              <a:rPr lang="tr-TR" sz="7000" b="1" dirty="0"/>
              <a:t>YÖNETİMİ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5" y="853440"/>
            <a:ext cx="3203103" cy="2244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281" y="4051322"/>
            <a:ext cx="2847975" cy="1926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ZAMAN TUZAKLARI</a:t>
            </a: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876400305"/>
              </p:ext>
            </p:extLst>
          </p:nvPr>
        </p:nvGraphicFramePr>
        <p:xfrm>
          <a:off x="670559" y="2461846"/>
          <a:ext cx="11234057" cy="1837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558112"/>
              </p:ext>
            </p:extLst>
          </p:nvPr>
        </p:nvGraphicFramePr>
        <p:xfrm>
          <a:off x="641894" y="4607171"/>
          <a:ext cx="11262722" cy="1556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2282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600" b="1" dirty="0" smtClean="0"/>
              <a:t>Önceliklerimizi Belirlemek İçin Ne Yapabiliriz?</a:t>
            </a:r>
            <a:endParaRPr lang="tr-TR" sz="2600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82144"/>
              </p:ext>
            </p:extLst>
          </p:nvPr>
        </p:nvGraphicFramePr>
        <p:xfrm>
          <a:off x="5204545" y="2734545"/>
          <a:ext cx="6923314" cy="3859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97" y="3361510"/>
            <a:ext cx="3346068" cy="1891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9895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ÖNCELİK SIRALAMALARIM</a:t>
            </a:r>
            <a:endParaRPr lang="tr-TR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747557"/>
              </p:ext>
            </p:extLst>
          </p:nvPr>
        </p:nvGraphicFramePr>
        <p:xfrm>
          <a:off x="307731" y="1786141"/>
          <a:ext cx="10761785" cy="5071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585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2144" y="969263"/>
            <a:ext cx="8825659" cy="4745737"/>
          </a:xfrm>
        </p:spPr>
        <p:txBody>
          <a:bodyPr/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HAYDİ ŞİMDİ BİR ÇİZELGE İLE </a:t>
            </a:r>
            <a:b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YAPMAYI PLANLADIĞIMIZ İŞLER İÇİN ÖNCELİKLERİMİZİ BELİRLEYELİM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4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ÖNCELİK SIRALAMALARIM</a:t>
            </a:r>
            <a:endParaRPr lang="tr-TR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686820"/>
              </p:ext>
            </p:extLst>
          </p:nvPr>
        </p:nvGraphicFramePr>
        <p:xfrm>
          <a:off x="2356338" y="2603500"/>
          <a:ext cx="6321670" cy="3744546"/>
        </p:xfrm>
        <a:graphic>
          <a:graphicData uri="http://schemas.openxmlformats.org/drawingml/2006/table">
            <a:tbl>
              <a:tblPr firstRow="1" firstCol="1" bandRow="1"/>
              <a:tblGrid>
                <a:gridCol w="378360">
                  <a:extLst>
                    <a:ext uri="{9D8B030D-6E8A-4147-A177-3AD203B41FA5}">
                      <a16:colId xmlns:a16="http://schemas.microsoft.com/office/drawing/2014/main" xmlns="" val="1490620694"/>
                    </a:ext>
                  </a:extLst>
                </a:gridCol>
                <a:gridCol w="2957567">
                  <a:extLst>
                    <a:ext uri="{9D8B030D-6E8A-4147-A177-3AD203B41FA5}">
                      <a16:colId xmlns:a16="http://schemas.microsoft.com/office/drawing/2014/main" xmlns="" val="3758175487"/>
                    </a:ext>
                  </a:extLst>
                </a:gridCol>
                <a:gridCol w="2985743">
                  <a:extLst>
                    <a:ext uri="{9D8B030D-6E8A-4147-A177-3AD203B41FA5}">
                      <a16:colId xmlns:a16="http://schemas.microsoft.com/office/drawing/2014/main" xmlns="" val="2806710378"/>
                    </a:ext>
                  </a:extLst>
                </a:gridCol>
              </a:tblGrid>
              <a:tr h="314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7" marR="43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ACİL DEĞİL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7" marR="43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ACİL 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7" marR="43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9832351"/>
                  </a:ext>
                </a:extLst>
              </a:tr>
              <a:tr h="1715066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ÖNEMLİ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7" marR="4375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7" marR="43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7" marR="43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2620018"/>
                  </a:ext>
                </a:extLst>
              </a:tr>
              <a:tr h="1715066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ÖNEMLİ DEĞİL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7" marR="4375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7" marR="43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7" marR="43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2162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85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400" b="1" dirty="0" smtClean="0"/>
              <a:t>ERTELEME DAVRANIŞI</a:t>
            </a:r>
            <a:br>
              <a:rPr lang="tr-TR" sz="2400" b="1" dirty="0" smtClean="0"/>
            </a:br>
            <a:r>
              <a:rPr lang="tr-TR" sz="2400" b="1" dirty="0" smtClean="0"/>
              <a:t>( NEDEN ERTELİYORUZ?)</a:t>
            </a:r>
            <a:endParaRPr lang="tr-TR" sz="2400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665" y="3179136"/>
            <a:ext cx="3944983" cy="2591888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03500"/>
            <a:ext cx="5492031" cy="3167524"/>
          </a:xfrm>
        </p:spPr>
        <p:txBody>
          <a:bodyPr>
            <a:normAutofit/>
          </a:bodyPr>
          <a:lstStyle/>
          <a:p>
            <a:r>
              <a:rPr lang="tr-TR" sz="2400" dirty="0" smtClean="0"/>
              <a:t>Bazı işleri yapmaktan hoşlanmaz ya da nasıl yapılacağını bilemeyiz</a:t>
            </a:r>
          </a:p>
          <a:p>
            <a:r>
              <a:rPr lang="tr-TR" sz="2400" dirty="0" smtClean="0"/>
              <a:t>Yapılacak işin sonuçlarının beklentimiz dışında gelişeceğine olan olumsuz inanç</a:t>
            </a:r>
          </a:p>
          <a:p>
            <a:r>
              <a:rPr lang="tr-TR" sz="2400" dirty="0" smtClean="0"/>
              <a:t>Zor işlere başlamaktan çekiniyoruz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0469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800" b="1" dirty="0" smtClean="0"/>
              <a:t>Erteleme Davranışını Yenmek İçin Ne Yapabiliriz?</a:t>
            </a:r>
            <a:endParaRPr lang="tr-TR" sz="2800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613828"/>
              </p:ext>
            </p:extLst>
          </p:nvPr>
        </p:nvGraphicFramePr>
        <p:xfrm>
          <a:off x="409304" y="2377440"/>
          <a:ext cx="11181806" cy="4049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838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DAĞINIK MASA SENDROMU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585082" y="2416900"/>
            <a:ext cx="6869204" cy="42276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/>
              <a:t>Dağınık </a:t>
            </a:r>
            <a:r>
              <a:rPr lang="tr-TR" sz="2400" dirty="0"/>
              <a:t>masa demek, bir anlamda dağınık kafa demektir.</a:t>
            </a:r>
          </a:p>
          <a:p>
            <a:r>
              <a:rPr lang="tr-TR" sz="2400" dirty="0" smtClean="0"/>
              <a:t>Aradığımız şeyleri daha geç bulmamız demektir. </a:t>
            </a:r>
            <a:endParaRPr lang="tr-TR" sz="2400" dirty="0"/>
          </a:p>
          <a:p>
            <a:r>
              <a:rPr lang="tr-TR" sz="2400" dirty="0" smtClean="0"/>
              <a:t>Sorumluluklarımızı olduğundan daha fazla göstererek çalışan kişinin algısının bozulması demektir.</a:t>
            </a:r>
            <a:endParaRPr lang="tr-TR" sz="2400" dirty="0"/>
          </a:p>
          <a:p>
            <a:endParaRPr lang="tr-TR" sz="24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09" y="2917370"/>
            <a:ext cx="3753394" cy="2943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2176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21011" y="864629"/>
            <a:ext cx="8825659" cy="706964"/>
          </a:xfrm>
        </p:spPr>
        <p:txBody>
          <a:bodyPr/>
          <a:lstStyle/>
          <a:p>
            <a:pPr algn="ctr"/>
            <a:r>
              <a:rPr lang="tr-TR" b="1" dirty="0"/>
              <a:t>OLMAZSA OLMAZIMIZ 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İNTERNET</a:t>
            </a:r>
            <a:endParaRPr lang="tr-TR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972055"/>
              </p:ext>
            </p:extLst>
          </p:nvPr>
        </p:nvGraphicFramePr>
        <p:xfrm>
          <a:off x="480421" y="1933301"/>
          <a:ext cx="11519990" cy="5016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5" y="439783"/>
            <a:ext cx="284480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1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HAYIR DİYEMEMEK</a:t>
            </a:r>
          </a:p>
        </p:txBody>
      </p:sp>
      <p:sp>
        <p:nvSpPr>
          <p:cNvPr id="4" name="İçerik Yer Tutucusu 2"/>
          <p:cNvSpPr txBox="1">
            <a:spLocks noGrp="1"/>
          </p:cNvSpPr>
          <p:nvPr>
            <p:ph idx="1"/>
          </p:nvPr>
        </p:nvSpPr>
        <p:spPr>
          <a:xfrm>
            <a:off x="4397828" y="2871606"/>
            <a:ext cx="7480663" cy="33898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Hayır </a:t>
            </a:r>
            <a:r>
              <a:rPr lang="tr-TR" dirty="0"/>
              <a:t>demekte zorlandığımız zamanlar olur.</a:t>
            </a:r>
          </a:p>
          <a:p>
            <a:r>
              <a:rPr lang="tr-TR" dirty="0"/>
              <a:t>Bazen karşımızdakini kırmamak için hayır diyemeyiz.</a:t>
            </a:r>
          </a:p>
          <a:p>
            <a:r>
              <a:rPr lang="tr-TR" dirty="0"/>
              <a:t>Bazen de bize sunulan </a:t>
            </a:r>
            <a:r>
              <a:rPr lang="tr-TR" dirty="0" smtClean="0"/>
              <a:t>teklif, bizim </a:t>
            </a:r>
            <a:r>
              <a:rPr lang="tr-TR" dirty="0"/>
              <a:t>içinde çok cazip olabilir.</a:t>
            </a:r>
          </a:p>
          <a:p>
            <a:r>
              <a:rPr lang="tr-TR" dirty="0"/>
              <a:t>Hayır diyebilmek öğrenilebilen, sosyal bir beceridir</a:t>
            </a:r>
            <a:r>
              <a:rPr lang="tr-TR" dirty="0" smtClean="0"/>
              <a:t>. Öncelikle </a:t>
            </a:r>
            <a:r>
              <a:rPr lang="tr-TR" dirty="0"/>
              <a:t>neden hayır diyemediğimizi bulmalı</a:t>
            </a:r>
            <a:r>
              <a:rPr lang="tr-TR" dirty="0" smtClean="0"/>
              <a:t>, gerekiyorsa </a:t>
            </a:r>
            <a:r>
              <a:rPr lang="tr-TR" dirty="0"/>
              <a:t>bu konuda uzman bir kişiden yardım almalıyız.</a:t>
            </a:r>
          </a:p>
          <a:p>
            <a:r>
              <a:rPr lang="tr-TR" dirty="0"/>
              <a:t>Zamanında diyemediğimiz </a:t>
            </a:r>
            <a:r>
              <a:rPr lang="tr-TR" dirty="0" err="1"/>
              <a:t>HAYIR’lar</a:t>
            </a:r>
            <a:r>
              <a:rPr lang="tr-TR" dirty="0" smtClean="0"/>
              <a:t>, bizi </a:t>
            </a:r>
            <a:r>
              <a:rPr lang="tr-TR" dirty="0"/>
              <a:t>sonrasında aşırı yükün, stresin ve daha fazla sorumluluğun altına </a:t>
            </a:r>
            <a:r>
              <a:rPr lang="tr-TR" dirty="0" smtClean="0"/>
              <a:t>sokar</a:t>
            </a:r>
            <a:r>
              <a:rPr lang="tr-TR" dirty="0"/>
              <a:t>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73" y="3342980"/>
            <a:ext cx="3650252" cy="2447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4886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"/>
          <p:cNvSpPr>
            <a:spLocks noGrp="1"/>
          </p:cNvSpPr>
          <p:nvPr>
            <p:ph type="title"/>
          </p:nvPr>
        </p:nvSpPr>
        <p:spPr>
          <a:xfrm>
            <a:off x="4293326" y="956251"/>
            <a:ext cx="4450670" cy="706964"/>
          </a:xfrm>
        </p:spPr>
        <p:txBody>
          <a:bodyPr rtlCol="0">
            <a:normAutofit/>
          </a:bodyPr>
          <a:lstStyle/>
          <a:p>
            <a:pPr rtl="0"/>
            <a:r>
              <a:rPr lang="tr-TR" b="1" dirty="0" smtClean="0"/>
              <a:t>ZAMAN </a:t>
            </a:r>
            <a:endParaRPr lang="tr-TR" b="1" dirty="0"/>
          </a:p>
        </p:txBody>
      </p:sp>
      <p:sp>
        <p:nvSpPr>
          <p:cNvPr id="14" name="İçerik Yer Tutucusu 2"/>
          <p:cNvSpPr>
            <a:spLocks noGrp="1"/>
          </p:cNvSpPr>
          <p:nvPr>
            <p:ph idx="1"/>
          </p:nvPr>
        </p:nvSpPr>
        <p:spPr>
          <a:xfrm>
            <a:off x="165464" y="2299063"/>
            <a:ext cx="11800114" cy="3720737"/>
          </a:xfrm>
        </p:spPr>
        <p:txBody>
          <a:bodyPr rtlCol="0"/>
          <a:lstStyle/>
          <a:p>
            <a:pPr marL="0" indent="0" algn="ctr" rtl="0">
              <a:buNone/>
            </a:pPr>
            <a:endParaRPr lang="tr-TR" sz="900" dirty="0" smtClean="0"/>
          </a:p>
          <a:p>
            <a:pPr marL="0" indent="0" algn="ctr" rtl="0">
              <a:buNone/>
            </a:pPr>
            <a:r>
              <a:rPr lang="tr-TR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«Zamanı yönetemeyiz, sadece zamana göre kendimizi yönetebiliriz.» </a:t>
            </a:r>
          </a:p>
          <a:p>
            <a:pPr marL="0" indent="0" rtl="0">
              <a:buNone/>
            </a:pPr>
            <a:endParaRPr lang="tr-TR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31" y="3169920"/>
            <a:ext cx="4554745" cy="3416059"/>
          </a:xfrm>
          <a:prstGeom prst="roundRect">
            <a:avLst>
              <a:gd name="adj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ZAMANIMIZI YÖNETMEK İÇİN BİZE YARDIMCI OLACAK TEKNİKLER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612" y="2751545"/>
            <a:ext cx="6211454" cy="3416300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97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KANBAN TEKNİĞİ</a:t>
            </a:r>
          </a:p>
        </p:txBody>
      </p:sp>
      <p:graphicFrame>
        <p:nvGraphicFramePr>
          <p:cNvPr id="4" name="İçerik Yer Tutucusu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083384"/>
              </p:ext>
            </p:extLst>
          </p:nvPr>
        </p:nvGraphicFramePr>
        <p:xfrm>
          <a:off x="487680" y="2238104"/>
          <a:ext cx="7323910" cy="4493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606" y="2891245"/>
            <a:ext cx="4090013" cy="317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7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KANBAN TEKNİĞİ</a:t>
            </a:r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635725" y="2680017"/>
            <a:ext cx="10789920" cy="35204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Bir tahta</a:t>
            </a:r>
            <a:r>
              <a:rPr lang="tr-TR" dirty="0" smtClean="0"/>
              <a:t>, </a:t>
            </a:r>
            <a:r>
              <a:rPr lang="tr-TR" dirty="0"/>
              <a:t>m</a:t>
            </a:r>
            <a:r>
              <a:rPr lang="tr-TR" dirty="0" smtClean="0"/>
              <a:t>antar </a:t>
            </a:r>
            <a:r>
              <a:rPr lang="tr-TR" dirty="0"/>
              <a:t>p</a:t>
            </a:r>
            <a:r>
              <a:rPr lang="tr-TR" dirty="0" smtClean="0"/>
              <a:t>ano </a:t>
            </a:r>
            <a:r>
              <a:rPr lang="tr-TR" dirty="0"/>
              <a:t>ya da fon kartonu kullanarak böyle bir tablo oluşturabilirsin.</a:t>
            </a:r>
          </a:p>
          <a:p>
            <a:r>
              <a:rPr lang="tr-TR" dirty="0"/>
              <a:t>Tablona kendin bir isim verebilir</a:t>
            </a:r>
            <a:r>
              <a:rPr lang="tr-TR" dirty="0" smtClean="0"/>
              <a:t>, bölümleri </a:t>
            </a:r>
            <a:r>
              <a:rPr lang="tr-TR" dirty="0"/>
              <a:t>artırabilirsin.</a:t>
            </a:r>
          </a:p>
          <a:p>
            <a:r>
              <a:rPr lang="tr-TR" dirty="0"/>
              <a:t>Renkli yapışkanlı kağıtlar ile yapacağım alanına yapmak gerekenleri yazıp yapıştır.</a:t>
            </a:r>
          </a:p>
          <a:p>
            <a:r>
              <a:rPr lang="tr-TR" dirty="0"/>
              <a:t>YAPACAĞIM bölümüne yazdıklarından seçip, yapıyorum alanına kaydır.</a:t>
            </a:r>
          </a:p>
          <a:p>
            <a:r>
              <a:rPr lang="tr-TR" dirty="0"/>
              <a:t>YAPIYORUM alanında sınırlandırma yapman gerekir. Yani aynı anda iki ya da üçten fazla iş  yapıyorum alanında olamaz.</a:t>
            </a:r>
          </a:p>
          <a:p>
            <a:r>
              <a:rPr lang="tr-TR" dirty="0"/>
              <a:t>YAPTIM alanı dolmaya başladıkça haz duygusu artıyor</a:t>
            </a:r>
            <a:r>
              <a:rPr lang="tr-TR" dirty="0" smtClean="0"/>
              <a:t>, beyin </a:t>
            </a:r>
            <a:r>
              <a:rPr lang="tr-TR" dirty="0"/>
              <a:t>iyi hissetmeye başlıyor.</a:t>
            </a:r>
          </a:p>
          <a:p>
            <a:r>
              <a:rPr lang="tr-TR" dirty="0"/>
              <a:t>Tamamlanmış işler stresi azaltıyor.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289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POMODORO TEKNİĞİ </a:t>
            </a:r>
            <a:endParaRPr lang="tr-TR" b="1" dirty="0"/>
          </a:p>
        </p:txBody>
      </p:sp>
      <p:pic>
        <p:nvPicPr>
          <p:cNvPr id="4" name="Picture 2" descr="Evden Çalışma Kuralları: Pomodoro Tekniği ve Dahası • theMagg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4" y="2559956"/>
            <a:ext cx="7149737" cy="405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7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POMODORO TEKNİĞİ </a:t>
            </a:r>
            <a:endParaRPr lang="tr-TR" dirty="0"/>
          </a:p>
        </p:txBody>
      </p:sp>
      <p:graphicFrame>
        <p:nvGraphicFramePr>
          <p:cNvPr id="4" name="İçerik Yer Tutucus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026868"/>
              </p:ext>
            </p:extLst>
          </p:nvPr>
        </p:nvGraphicFramePr>
        <p:xfrm>
          <a:off x="1154954" y="2507705"/>
          <a:ext cx="10087066" cy="3814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799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ÖNCE KURBAĞAYI YE TEKNİĞİ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52" y="2542903"/>
            <a:ext cx="7099363" cy="4007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Yuvarlatılmış Dikdörtgen 4"/>
          <p:cNvSpPr/>
          <p:nvPr/>
        </p:nvSpPr>
        <p:spPr>
          <a:xfrm>
            <a:off x="792480" y="3237300"/>
            <a:ext cx="3317966" cy="25538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Gözüne büyüyen ,sevimsiz gelen işi önce bitir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Geri kalan her şey sonrasında gözüne daha kolay görünecektir.</a:t>
            </a:r>
          </a:p>
        </p:txBody>
      </p:sp>
    </p:spTree>
    <p:extLst>
      <p:ext uri="{BB962C8B-B14F-4D97-AF65-F5344CB8AC3E}">
        <p14:creationId xmlns:p14="http://schemas.microsoft.com/office/powerpoint/2010/main" val="413495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ZAMAN EN DEĞERLİ ARMAĞAN</a:t>
            </a:r>
            <a:r>
              <a:rPr lang="tr-TR" b="1" dirty="0" smtClean="0"/>
              <a:t>…</a:t>
            </a:r>
            <a:endParaRPr lang="tr-TR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41546"/>
              </p:ext>
            </p:extLst>
          </p:nvPr>
        </p:nvGraphicFramePr>
        <p:xfrm>
          <a:off x="511266" y="2490288"/>
          <a:ext cx="6603637" cy="4276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669" y="2827028"/>
            <a:ext cx="4185817" cy="2790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356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tr-T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tr-T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</a:br>
            <a:r>
              <a:rPr lang="tr-TR" sz="25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ZAMAN </a:t>
            </a:r>
            <a:r>
              <a:rPr lang="tr-TR" sz="2500" b="1" dirty="0">
                <a:solidFill>
                  <a:schemeClr val="bg1"/>
                </a:solidFill>
                <a:latin typeface="Garamond" panose="02020404030301010803" pitchFamily="18" charset="0"/>
              </a:rPr>
              <a:t>AYIRIP DİNLEDİĞİNİZ İÇİN TEŞEKKÜRLER…</a:t>
            </a:r>
            <a:br>
              <a:rPr lang="tr-TR" sz="25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tr-TR" sz="2200" b="1" dirty="0">
                <a:solidFill>
                  <a:schemeClr val="bg1"/>
                </a:solidFill>
                <a:latin typeface="Garamond" panose="02020404030301010803" pitchFamily="18" charset="0"/>
              </a:rPr>
              <a:t>                                             </a:t>
            </a:r>
            <a:r>
              <a:rPr lang="tr-TR" sz="2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/>
            </a:r>
            <a:br>
              <a:rPr lang="tr-TR" sz="2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tr-TR" sz="2200" b="1" dirty="0">
                <a:solidFill>
                  <a:schemeClr val="bg1"/>
                </a:solidFill>
                <a:latin typeface="Garamond" panose="02020404030301010803" pitchFamily="18" charset="0"/>
              </a:rPr>
              <a:t>	</a:t>
            </a:r>
            <a:r>
              <a:rPr lang="tr-TR" sz="2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											MUĞLA </a:t>
            </a:r>
            <a:r>
              <a:rPr lang="tr-TR" sz="2200" b="1" dirty="0">
                <a:solidFill>
                  <a:schemeClr val="bg1"/>
                </a:solidFill>
                <a:latin typeface="Garamond" panose="02020404030301010803" pitchFamily="18" charset="0"/>
              </a:rPr>
              <a:t>RAM</a:t>
            </a:r>
            <a:r>
              <a:rPr lang="tr-TR" b="1" dirty="0">
                <a:solidFill>
                  <a:schemeClr val="bg1"/>
                </a:solidFill>
                <a:latin typeface="Garamond" panose="02020404030301010803" pitchFamily="18" charset="0"/>
              </a:rPr>
              <a:t/>
            </a:r>
            <a:br>
              <a:rPr lang="tr-TR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5" name="İçerik Yer Tutucus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730" y="3222886"/>
            <a:ext cx="2857500" cy="18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79" y="3130494"/>
            <a:ext cx="1933575" cy="2371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506" y="3130493"/>
            <a:ext cx="1933575" cy="2371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0743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ZAMAN </a:t>
            </a:r>
            <a:endParaRPr lang="tr-TR" dirty="0"/>
          </a:p>
        </p:txBody>
      </p:sp>
      <p:graphicFrame>
        <p:nvGraphicFramePr>
          <p:cNvPr id="4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620207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1" b="9151"/>
          <a:stretch/>
        </p:blipFill>
        <p:spPr>
          <a:xfrm>
            <a:off x="1410789" y="3143794"/>
            <a:ext cx="731312" cy="85344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2" b="9151"/>
          <a:stretch/>
        </p:blipFill>
        <p:spPr>
          <a:xfrm>
            <a:off x="1417687" y="4606955"/>
            <a:ext cx="724414" cy="85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1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81674" y="2629625"/>
            <a:ext cx="5106509" cy="3718923"/>
          </a:xfrm>
        </p:spPr>
        <p:txBody>
          <a:bodyPr/>
          <a:lstStyle/>
          <a:p>
            <a:pPr marL="0" indent="0">
              <a:buNone/>
            </a:pPr>
            <a:r>
              <a:rPr lang="tr-TR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ZAMAN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Yerine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konulması,</a:t>
            </a: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Geri döndürülmesi,</a:t>
            </a: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Yenilenmesi,</a:t>
            </a: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Devredilmesi,</a:t>
            </a: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Depolanması,</a:t>
            </a: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Satın alınması </a:t>
            </a:r>
            <a:endParaRPr lang="tr-T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MÜMKÜN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OLMAYAN BİR KAVRAMDIR.</a:t>
            </a:r>
          </a:p>
          <a:p>
            <a:pPr marL="0" indent="0">
              <a:buNone/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820" y="3294153"/>
            <a:ext cx="3808186" cy="21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6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İçerik Yer Tutucusu 2" descr="4 grubu, soldan sağa düzenlenmiş olarak ve her birinin altında görev açıklamalarıyla birlikte gösteren yamuk listesi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880114"/>
              </p:ext>
            </p:extLst>
          </p:nvPr>
        </p:nvGraphicFramePr>
        <p:xfrm>
          <a:off x="1530169" y="2542541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76" y="600892"/>
            <a:ext cx="2422724" cy="151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ZAMAN </a:t>
            </a:r>
            <a:endParaRPr lang="tr-TR" b="1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464916868"/>
              </p:ext>
            </p:extLst>
          </p:nvPr>
        </p:nvGraphicFramePr>
        <p:xfrm>
          <a:off x="792479" y="2652971"/>
          <a:ext cx="6357258" cy="350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31" y="2829198"/>
            <a:ext cx="3458391" cy="2449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055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ZAMAN YÖNETİMİ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007770"/>
              </p:ext>
            </p:extLst>
          </p:nvPr>
        </p:nvGraphicFramePr>
        <p:xfrm>
          <a:off x="1050192" y="2596996"/>
          <a:ext cx="10078357" cy="3616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526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Etkin Zaman Yönetimi İçin;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3006857860"/>
              </p:ext>
            </p:extLst>
          </p:nvPr>
        </p:nvGraphicFramePr>
        <p:xfrm>
          <a:off x="461554" y="719666"/>
          <a:ext cx="112776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290" y="4493622"/>
            <a:ext cx="4004019" cy="176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4954" y="659423"/>
            <a:ext cx="8825659" cy="1021209"/>
          </a:xfrm>
        </p:spPr>
        <p:txBody>
          <a:bodyPr/>
          <a:lstStyle/>
          <a:p>
            <a:pPr algn="ctr"/>
            <a:r>
              <a:rPr lang="tr-TR" sz="2600" b="1" dirty="0" smtClean="0"/>
              <a:t>Zamanı etkin kullanırken sizce ne gibi zorluklarla karşılaşırız?</a:t>
            </a:r>
            <a:endParaRPr lang="tr-TR" sz="26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" t="7589" r="4875" b="8961"/>
          <a:stretch/>
        </p:blipFill>
        <p:spPr>
          <a:xfrm>
            <a:off x="2549769" y="2516778"/>
            <a:ext cx="7183316" cy="404228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822" y="3614737"/>
            <a:ext cx="2056301" cy="205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7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is Teması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621</TotalTime>
  <Words>844</Words>
  <Application>Microsoft Office PowerPoint</Application>
  <PresentationFormat>Özel</PresentationFormat>
  <Paragraphs>131</Paragraphs>
  <Slides>27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İyon Toplantı Odası</vt:lpstr>
      <vt:lpstr>         ZAMAN  YÖNETİMİ</vt:lpstr>
      <vt:lpstr>ZAMAN </vt:lpstr>
      <vt:lpstr>ZAMAN </vt:lpstr>
      <vt:lpstr>PowerPoint Sunusu</vt:lpstr>
      <vt:lpstr>PowerPoint Sunusu</vt:lpstr>
      <vt:lpstr>ZAMAN </vt:lpstr>
      <vt:lpstr>ZAMAN YÖNETİMİ</vt:lpstr>
      <vt:lpstr>Etkin Zaman Yönetimi İçin;</vt:lpstr>
      <vt:lpstr>Zamanı etkin kullanırken sizce ne gibi zorluklarla karşılaşırız?</vt:lpstr>
      <vt:lpstr>ZAMAN TUZAKLARI</vt:lpstr>
      <vt:lpstr>Önceliklerimizi Belirlemek İçin Ne Yapabiliriz?</vt:lpstr>
      <vt:lpstr>ÖNCELİK SIRALAMALARIM</vt:lpstr>
      <vt:lpstr>HAYDİ ŞİMDİ BİR ÇİZELGE İLE  YAPMAYI PLANLADIĞIMIZ İŞLER İÇİN ÖNCELİKLERİMİZİ BELİRLEYELİM</vt:lpstr>
      <vt:lpstr>ÖNCELİK SIRALAMALARIM</vt:lpstr>
      <vt:lpstr>ERTELEME DAVRANIŞI ( NEDEN ERTELİYORUZ?)</vt:lpstr>
      <vt:lpstr>Erteleme Davranışını Yenmek İçin Ne Yapabiliriz?</vt:lpstr>
      <vt:lpstr>DAĞINIK MASA SENDROMU</vt:lpstr>
      <vt:lpstr>OLMAZSA OLMAZIMIZ  İNTERNET</vt:lpstr>
      <vt:lpstr>HAYIR DİYEMEMEK</vt:lpstr>
      <vt:lpstr>ZAMANIMIZI YÖNETMEK İÇİN BİZE YARDIMCI OLACAK TEKNİKLER</vt:lpstr>
      <vt:lpstr>KANBAN TEKNİĞİ</vt:lpstr>
      <vt:lpstr>KANBAN TEKNİĞİ</vt:lpstr>
      <vt:lpstr>POMODORO TEKNİĞİ </vt:lpstr>
      <vt:lpstr>POMODORO TEKNİĞİ </vt:lpstr>
      <vt:lpstr>ÖNCE KURBAĞAYI YE TEKNİĞİ</vt:lpstr>
      <vt:lpstr>ZAMAN EN DEĞERLİ ARMAĞAN…</vt:lpstr>
      <vt:lpstr> ZAMAN AYIRIP DİNLEDİĞİNİZ İÇİN TEŞEKKÜRLER…                                                           MUĞLA RAM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Başlık Düzeni</dc:title>
  <dc:creator>exsper</dc:creator>
  <cp:lastModifiedBy>Hp</cp:lastModifiedBy>
  <cp:revision>200</cp:revision>
  <dcterms:created xsi:type="dcterms:W3CDTF">2018-12-05T09:09:30Z</dcterms:created>
  <dcterms:modified xsi:type="dcterms:W3CDTF">2021-11-12T06:35:42Z</dcterms:modified>
</cp:coreProperties>
</file>