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8" r:id="rId3"/>
    <p:sldId id="259" r:id="rId4"/>
    <p:sldId id="260" r:id="rId5"/>
    <p:sldId id="261" r:id="rId6"/>
    <p:sldId id="276" r:id="rId7"/>
    <p:sldId id="262" r:id="rId8"/>
    <p:sldId id="277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64" r:id="rId17"/>
    <p:sldId id="286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F1FB6-E4DC-4259-B980-F18CD71C50E1}" type="doc">
      <dgm:prSet loTypeId="urn:microsoft.com/office/officeart/2005/8/layout/h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60B9F53-8B54-4C83-95C2-BCAF0BB1B227}">
      <dgm:prSet phldrT="[Metin]"/>
      <dgm:spPr/>
      <dgm:t>
        <a:bodyPr/>
        <a:lstStyle/>
        <a:p>
          <a:r>
            <a:rPr lang="tr-TR" smtClean="0">
              <a:latin typeface="Garamond" panose="02020404030301010803" pitchFamily="18" charset="0"/>
            </a:rPr>
            <a:t>Çocuklar için zaman kavramı</a:t>
          </a:r>
          <a:endParaRPr lang="tr-TR" dirty="0">
            <a:latin typeface="Garamond" panose="02020404030301010803" pitchFamily="18" charset="0"/>
          </a:endParaRPr>
        </a:p>
      </dgm:t>
    </dgm:pt>
    <dgm:pt modelId="{C2339881-9094-4F7A-A53B-BD92D816842B}" type="parTrans" cxnId="{DA733939-9771-40E0-AF22-C419F4320E4B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D609B28F-B2B1-461D-8741-5C52D87B8BE1}" type="sibTrans" cxnId="{DA733939-9771-40E0-AF22-C419F4320E4B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1207E75A-9AC4-4561-907B-0DD10878EFBB}">
      <dgm:prSet phldrT="[Metin]"/>
      <dgm:spPr/>
      <dgm:t>
        <a:bodyPr/>
        <a:lstStyle/>
        <a:p>
          <a:r>
            <a:rPr lang="tr-TR" dirty="0" smtClean="0">
              <a:latin typeface="Garamond" panose="02020404030301010803" pitchFamily="18" charset="0"/>
            </a:rPr>
            <a:t>Günümüzde çocukların zamanlarını etkili </a:t>
          </a:r>
        </a:p>
        <a:p>
          <a:r>
            <a:rPr lang="tr-TR" dirty="0" smtClean="0">
              <a:latin typeface="Garamond" panose="02020404030301010803" pitchFamily="18" charset="0"/>
            </a:rPr>
            <a:t>kullanmalarının önüne çıkan engeller</a:t>
          </a:r>
          <a:endParaRPr lang="tr-TR" dirty="0">
            <a:latin typeface="Garamond" panose="02020404030301010803" pitchFamily="18" charset="0"/>
          </a:endParaRPr>
        </a:p>
      </dgm:t>
    </dgm:pt>
    <dgm:pt modelId="{4517A3A5-49D5-4610-8115-657BF8EA4558}" type="parTrans" cxnId="{EB8CF738-5693-4A93-A8B3-760826A72E72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9A9A76ED-4D51-468F-8073-8CBBC39208DE}" type="sibTrans" cxnId="{EB8CF738-5693-4A93-A8B3-760826A72E72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2B75F2C2-8601-4D59-BF6E-D2550A94BCAC}">
      <dgm:prSet phldrT="[Metin]"/>
      <dgm:spPr/>
      <dgm:t>
        <a:bodyPr/>
        <a:lstStyle/>
        <a:p>
          <a:r>
            <a:rPr lang="tr-TR" smtClean="0">
              <a:latin typeface="Garamond" panose="02020404030301010803" pitchFamily="18" charset="0"/>
            </a:rPr>
            <a:t>Çocuğumuzun zaman yönetiminde anne baba </a:t>
          </a:r>
        </a:p>
        <a:p>
          <a:r>
            <a:rPr lang="tr-TR" smtClean="0">
              <a:latin typeface="Garamond" panose="02020404030301010803" pitchFamily="18" charset="0"/>
            </a:rPr>
            <a:t>olarak sorumluluklarımız</a:t>
          </a:r>
          <a:endParaRPr lang="tr-TR" dirty="0">
            <a:latin typeface="Garamond" panose="02020404030301010803" pitchFamily="18" charset="0"/>
          </a:endParaRPr>
        </a:p>
      </dgm:t>
    </dgm:pt>
    <dgm:pt modelId="{9C017AA7-DE71-4539-A0C0-4100CEA31E52}" type="parTrans" cxnId="{81CE013F-950A-4BBE-8441-27636F72322A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32A38DA1-F090-4D5A-913D-C0BBB7020593}" type="sibTrans" cxnId="{81CE013F-950A-4BBE-8441-27636F72322A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217AEE36-B24E-4F66-AD77-0384B161493A}" type="pres">
      <dgm:prSet presAssocID="{E7DF1FB6-E4DC-4259-B980-F18CD71C50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A8FFB43-04BA-412D-B98B-D7814A4DA197}" type="pres">
      <dgm:prSet presAssocID="{260B9F53-8B54-4C83-95C2-BCAF0BB1B2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331DB9-C930-4954-83B0-33689FD1D5B2}" type="pres">
      <dgm:prSet presAssocID="{D609B28F-B2B1-461D-8741-5C52D87B8BE1}" presName="sibTrans" presStyleCnt="0"/>
      <dgm:spPr/>
    </dgm:pt>
    <dgm:pt modelId="{A725E57C-0370-447B-A5DD-54D762054399}" type="pres">
      <dgm:prSet presAssocID="{1207E75A-9AC4-4561-907B-0DD10878EFB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2CE01A-0A95-4A70-8053-EE9B2FF9D88E}" type="pres">
      <dgm:prSet presAssocID="{9A9A76ED-4D51-468F-8073-8CBBC39208DE}" presName="sibTrans" presStyleCnt="0"/>
      <dgm:spPr/>
    </dgm:pt>
    <dgm:pt modelId="{12FC63DB-3E12-4AE0-9160-1B18681DE89F}" type="pres">
      <dgm:prSet presAssocID="{2B75F2C2-8601-4D59-BF6E-D2550A94BCA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278C1BA-0104-42B5-81C6-AB5E8F91055C}" type="presOf" srcId="{2B75F2C2-8601-4D59-BF6E-D2550A94BCAC}" destId="{12FC63DB-3E12-4AE0-9160-1B18681DE89F}" srcOrd="0" destOrd="0" presId="urn:microsoft.com/office/officeart/2005/8/layout/hList6"/>
    <dgm:cxn modelId="{EB8CF738-5693-4A93-A8B3-760826A72E72}" srcId="{E7DF1FB6-E4DC-4259-B980-F18CD71C50E1}" destId="{1207E75A-9AC4-4561-907B-0DD10878EFBB}" srcOrd="1" destOrd="0" parTransId="{4517A3A5-49D5-4610-8115-657BF8EA4558}" sibTransId="{9A9A76ED-4D51-468F-8073-8CBBC39208DE}"/>
    <dgm:cxn modelId="{A85F301F-2360-4816-93E3-ECB65BB86ADD}" type="presOf" srcId="{1207E75A-9AC4-4561-907B-0DD10878EFBB}" destId="{A725E57C-0370-447B-A5DD-54D762054399}" srcOrd="0" destOrd="0" presId="urn:microsoft.com/office/officeart/2005/8/layout/hList6"/>
    <dgm:cxn modelId="{81CE013F-950A-4BBE-8441-27636F72322A}" srcId="{E7DF1FB6-E4DC-4259-B980-F18CD71C50E1}" destId="{2B75F2C2-8601-4D59-BF6E-D2550A94BCAC}" srcOrd="2" destOrd="0" parTransId="{9C017AA7-DE71-4539-A0C0-4100CEA31E52}" sibTransId="{32A38DA1-F090-4D5A-913D-C0BBB7020593}"/>
    <dgm:cxn modelId="{DA733939-9771-40E0-AF22-C419F4320E4B}" srcId="{E7DF1FB6-E4DC-4259-B980-F18CD71C50E1}" destId="{260B9F53-8B54-4C83-95C2-BCAF0BB1B227}" srcOrd="0" destOrd="0" parTransId="{C2339881-9094-4F7A-A53B-BD92D816842B}" sibTransId="{D609B28F-B2B1-461D-8741-5C52D87B8BE1}"/>
    <dgm:cxn modelId="{AFFF6AB9-AD94-4284-9253-5FFB7DA7017C}" type="presOf" srcId="{E7DF1FB6-E4DC-4259-B980-F18CD71C50E1}" destId="{217AEE36-B24E-4F66-AD77-0384B161493A}" srcOrd="0" destOrd="0" presId="urn:microsoft.com/office/officeart/2005/8/layout/hList6"/>
    <dgm:cxn modelId="{21C7A605-8B84-4300-9132-1B4FCBBE2285}" type="presOf" srcId="{260B9F53-8B54-4C83-95C2-BCAF0BB1B227}" destId="{4A8FFB43-04BA-412D-B98B-D7814A4DA197}" srcOrd="0" destOrd="0" presId="urn:microsoft.com/office/officeart/2005/8/layout/hList6"/>
    <dgm:cxn modelId="{FDA40B6B-FF61-4FF3-AD7E-F273290FFCBC}" type="presParOf" srcId="{217AEE36-B24E-4F66-AD77-0384B161493A}" destId="{4A8FFB43-04BA-412D-B98B-D7814A4DA197}" srcOrd="0" destOrd="0" presId="urn:microsoft.com/office/officeart/2005/8/layout/hList6"/>
    <dgm:cxn modelId="{CE7483F4-A2C4-4A06-8327-27C982E99D7C}" type="presParOf" srcId="{217AEE36-B24E-4F66-AD77-0384B161493A}" destId="{F1331DB9-C930-4954-83B0-33689FD1D5B2}" srcOrd="1" destOrd="0" presId="urn:microsoft.com/office/officeart/2005/8/layout/hList6"/>
    <dgm:cxn modelId="{052769C7-2793-4EC8-95CB-EF2CCFB21B93}" type="presParOf" srcId="{217AEE36-B24E-4F66-AD77-0384B161493A}" destId="{A725E57C-0370-447B-A5DD-54D762054399}" srcOrd="2" destOrd="0" presId="urn:microsoft.com/office/officeart/2005/8/layout/hList6"/>
    <dgm:cxn modelId="{DD749A6C-2BBA-46A8-8F31-1573FFF3B53E}" type="presParOf" srcId="{217AEE36-B24E-4F66-AD77-0384B161493A}" destId="{B52CE01A-0A95-4A70-8053-EE9B2FF9D88E}" srcOrd="3" destOrd="0" presId="urn:microsoft.com/office/officeart/2005/8/layout/hList6"/>
    <dgm:cxn modelId="{1DD9702A-478E-4B4F-9A9E-DB09CAFD4E07}" type="presParOf" srcId="{217AEE36-B24E-4F66-AD77-0384B161493A}" destId="{12FC63DB-3E12-4AE0-9160-1B18681DE89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8E54FF-2D00-447E-8079-3A95193029DD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A3BC98B-E5F0-45C4-BA3D-7F701081BF1A}">
      <dgm:prSet phldrT="[Metin]" custT="1"/>
      <dgm:spPr/>
      <dgm:t>
        <a:bodyPr/>
        <a:lstStyle/>
        <a:p>
          <a:pPr algn="just"/>
          <a:r>
            <a:rPr lang="tr-TR" sz="2200" dirty="0" smtClean="0">
              <a:latin typeface="Garamond" panose="02020404030301010803" pitchFamily="18" charset="0"/>
            </a:rPr>
            <a:t>Çocuğa neyi, ne zaman yapması gerektiği öğretilmelidir. Örneğin; parktan terli bir şekilde geldiğinde banyo yapma işini yemek sonrasına bırakmaması gerektiği gibi.</a:t>
          </a:r>
          <a:endParaRPr lang="tr-TR" sz="22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788B8479-547D-4842-AAF7-E7D2C551E4BB}" type="parTrans" cxnId="{3FE5C15D-E572-4E79-9CF9-1FC86EA6B234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6D608618-59FC-4100-B235-536EFBA525DF}" type="sibTrans" cxnId="{3FE5C15D-E572-4E79-9CF9-1FC86EA6B234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AD42038B-D6AB-4344-A2E6-761A8640C813}">
      <dgm:prSet phldrT="[Metin]" custT="1"/>
      <dgm:spPr/>
      <dgm:t>
        <a:bodyPr/>
        <a:lstStyle/>
        <a:p>
          <a:pPr algn="just"/>
          <a:r>
            <a:rPr lang="tr-TR" sz="2200" dirty="0" smtClean="0">
              <a:latin typeface="Garamond" panose="02020404030301010803" pitchFamily="18" charset="0"/>
            </a:rPr>
            <a:t>Çocuklar anlamlı ve uygun planlama yapamayabilirler. Yapılacakların sırasını karıştırarak, bazen farkında olmadan günü ters planlayabilirler. Bu noktada anne-babalar çocuk adına anlamlı ve uygun planlama yapmalıdır.</a:t>
          </a:r>
        </a:p>
      </dgm:t>
    </dgm:pt>
    <dgm:pt modelId="{799FEC3A-423D-4ACE-93A7-3F4F4071DAA3}" type="sibTrans" cxnId="{5272119B-9C45-4EF1-A414-44496A282C0E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E538B868-1920-4782-9D6E-BB964E07DEE7}" type="parTrans" cxnId="{5272119B-9C45-4EF1-A414-44496A282C0E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0EB7C414-9628-4133-8949-8AB57244DAAF}" type="pres">
      <dgm:prSet presAssocID="{468E54FF-2D00-447E-8079-3A95193029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7F2D56A-706A-413A-9178-0581B1105171}" type="pres">
      <dgm:prSet presAssocID="{BA3BC98B-E5F0-45C4-BA3D-7F701081BF1A}" presName="boxAndChildren" presStyleCnt="0"/>
      <dgm:spPr/>
    </dgm:pt>
    <dgm:pt modelId="{BFAB6E47-2532-4A18-9F31-6D341F3B8EEF}" type="pres">
      <dgm:prSet presAssocID="{BA3BC98B-E5F0-45C4-BA3D-7F701081BF1A}" presName="parentTextBox" presStyleLbl="node1" presStyleIdx="0" presStyleCnt="2"/>
      <dgm:spPr/>
      <dgm:t>
        <a:bodyPr/>
        <a:lstStyle/>
        <a:p>
          <a:endParaRPr lang="tr-TR"/>
        </a:p>
      </dgm:t>
    </dgm:pt>
    <dgm:pt modelId="{3FCDD6CD-484F-4434-A429-53EAC7C4496E}" type="pres">
      <dgm:prSet presAssocID="{799FEC3A-423D-4ACE-93A7-3F4F4071DAA3}" presName="sp" presStyleCnt="0"/>
      <dgm:spPr/>
      <dgm:t>
        <a:bodyPr/>
        <a:lstStyle/>
        <a:p>
          <a:endParaRPr lang="tr-TR"/>
        </a:p>
      </dgm:t>
    </dgm:pt>
    <dgm:pt modelId="{41D21EF9-CD9C-4D81-BDE2-17E0C1FFA319}" type="pres">
      <dgm:prSet presAssocID="{AD42038B-D6AB-4344-A2E6-761A8640C813}" presName="arrowAndChildren" presStyleCnt="0"/>
      <dgm:spPr/>
      <dgm:t>
        <a:bodyPr/>
        <a:lstStyle/>
        <a:p>
          <a:endParaRPr lang="tr-TR"/>
        </a:p>
      </dgm:t>
    </dgm:pt>
    <dgm:pt modelId="{2A83C09F-9915-4A44-8192-67A890A84D96}" type="pres">
      <dgm:prSet presAssocID="{AD42038B-D6AB-4344-A2E6-761A8640C813}" presName="parentTextArrow" presStyleLbl="node1" presStyleIdx="1" presStyleCnt="2" custLinFactNeighborX="-21276" custLinFactNeighborY="2158"/>
      <dgm:spPr/>
      <dgm:t>
        <a:bodyPr/>
        <a:lstStyle/>
        <a:p>
          <a:endParaRPr lang="tr-TR"/>
        </a:p>
      </dgm:t>
    </dgm:pt>
  </dgm:ptLst>
  <dgm:cxnLst>
    <dgm:cxn modelId="{3FE5C15D-E572-4E79-9CF9-1FC86EA6B234}" srcId="{468E54FF-2D00-447E-8079-3A95193029DD}" destId="{BA3BC98B-E5F0-45C4-BA3D-7F701081BF1A}" srcOrd="1" destOrd="0" parTransId="{788B8479-547D-4842-AAF7-E7D2C551E4BB}" sibTransId="{6D608618-59FC-4100-B235-536EFBA525DF}"/>
    <dgm:cxn modelId="{5272119B-9C45-4EF1-A414-44496A282C0E}" srcId="{468E54FF-2D00-447E-8079-3A95193029DD}" destId="{AD42038B-D6AB-4344-A2E6-761A8640C813}" srcOrd="0" destOrd="0" parTransId="{E538B868-1920-4782-9D6E-BB964E07DEE7}" sibTransId="{799FEC3A-423D-4ACE-93A7-3F4F4071DAA3}"/>
    <dgm:cxn modelId="{C1182E1F-97F0-49E1-ABEC-094315547F85}" type="presOf" srcId="{468E54FF-2D00-447E-8079-3A95193029DD}" destId="{0EB7C414-9628-4133-8949-8AB57244DAAF}" srcOrd="0" destOrd="0" presId="urn:microsoft.com/office/officeart/2005/8/layout/process4"/>
    <dgm:cxn modelId="{79FBDB03-A125-40C0-9F9F-4EF10C34D867}" type="presOf" srcId="{AD42038B-D6AB-4344-A2E6-761A8640C813}" destId="{2A83C09F-9915-4A44-8192-67A890A84D96}" srcOrd="0" destOrd="0" presId="urn:microsoft.com/office/officeart/2005/8/layout/process4"/>
    <dgm:cxn modelId="{8504C34F-83EC-4F9D-9BF2-B38E55E86B80}" type="presOf" srcId="{BA3BC98B-E5F0-45C4-BA3D-7F701081BF1A}" destId="{BFAB6E47-2532-4A18-9F31-6D341F3B8EEF}" srcOrd="0" destOrd="0" presId="urn:microsoft.com/office/officeart/2005/8/layout/process4"/>
    <dgm:cxn modelId="{A7937224-8EED-4D74-ABE2-98ADD5979609}" type="presParOf" srcId="{0EB7C414-9628-4133-8949-8AB57244DAAF}" destId="{97F2D56A-706A-413A-9178-0581B1105171}" srcOrd="0" destOrd="0" presId="urn:microsoft.com/office/officeart/2005/8/layout/process4"/>
    <dgm:cxn modelId="{4FC481B4-7437-486C-8E8E-4B68AB8D6136}" type="presParOf" srcId="{97F2D56A-706A-413A-9178-0581B1105171}" destId="{BFAB6E47-2532-4A18-9F31-6D341F3B8EEF}" srcOrd="0" destOrd="0" presId="urn:microsoft.com/office/officeart/2005/8/layout/process4"/>
    <dgm:cxn modelId="{2912B9F4-BCD2-4916-8628-01E7946D2043}" type="presParOf" srcId="{0EB7C414-9628-4133-8949-8AB57244DAAF}" destId="{3FCDD6CD-484F-4434-A429-53EAC7C4496E}" srcOrd="1" destOrd="0" presId="urn:microsoft.com/office/officeart/2005/8/layout/process4"/>
    <dgm:cxn modelId="{423CC4C8-068A-4263-A6CF-5A81C63D5776}" type="presParOf" srcId="{0EB7C414-9628-4133-8949-8AB57244DAAF}" destId="{41D21EF9-CD9C-4D81-BDE2-17E0C1FFA319}" srcOrd="2" destOrd="0" presId="urn:microsoft.com/office/officeart/2005/8/layout/process4"/>
    <dgm:cxn modelId="{B16FF09D-62D5-4571-AABD-505E0A9D284F}" type="presParOf" srcId="{41D21EF9-CD9C-4D81-BDE2-17E0C1FFA319}" destId="{2A83C09F-9915-4A44-8192-67A890A84D9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1650655-B4ED-4F01-BA20-56C95FBA6771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5296E9C-D62E-4E3D-A71E-A517C71B0C10}">
      <dgm:prSet phldrT="[Metin]"/>
      <dgm:spPr>
        <a:ln>
          <a:noFill/>
        </a:ln>
      </dgm:spPr>
      <dgm:t>
        <a:bodyPr/>
        <a:lstStyle/>
        <a:p>
          <a:r>
            <a:rPr lang="tr-TR" dirty="0" smtClean="0">
              <a:solidFill>
                <a:schemeClr val="tx1"/>
              </a:solidFill>
              <a:latin typeface="Garamond" panose="02020404030301010803" pitchFamily="18" charset="0"/>
            </a:rPr>
            <a:t>Temel rutinlerin oluşturulması ve mümkün olduğunca aksatılmaması çocuğun zaman kavramını hem öğrenmesini hem de yönetmesini sağlar.</a:t>
          </a:r>
          <a:endParaRPr lang="tr-TR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091193A0-100C-49C6-ADBB-BE7DF2A9E367}" type="parTrans" cxnId="{473FF52A-6C5F-4A89-827E-213CDBFB5832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153E030B-F8F3-469E-A461-447C242C11A7}" type="sibTrans" cxnId="{473FF52A-6C5F-4A89-827E-213CDBFB5832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BE1C3D06-4AC1-43C7-A216-930FB97EDC08}">
      <dgm:prSet phldrT="[Metin]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tr-TR" dirty="0" smtClean="0">
              <a:solidFill>
                <a:schemeClr val="tx1"/>
              </a:solidFill>
              <a:latin typeface="Garamond" panose="02020404030301010803" pitchFamily="18" charset="0"/>
            </a:rPr>
            <a:t>Örneğin; </a:t>
          </a:r>
          <a:endParaRPr lang="tr-TR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99240E58-9304-4D00-BB54-DE646E1FCD03}" type="parTrans" cxnId="{2076EFBB-53D9-43EB-AFB2-AA366290EF3F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EC08BBB3-F6F4-4FE1-9862-AA38ACE577E1}" type="sibTrans" cxnId="{2076EFBB-53D9-43EB-AFB2-AA366290EF3F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99AE3C3-E398-47D6-B9F5-2F422A392723}">
      <dgm:prSet phldrT="[Metin]"/>
      <dgm:spPr>
        <a:ln>
          <a:noFill/>
        </a:ln>
      </dgm:spPr>
      <dgm:t>
        <a:bodyPr/>
        <a:lstStyle/>
        <a:p>
          <a:r>
            <a:rPr lang="tr-TR" dirty="0" smtClean="0">
              <a:solidFill>
                <a:schemeClr val="tx1"/>
              </a:solidFill>
              <a:latin typeface="Garamond" panose="02020404030301010803" pitchFamily="18" charset="0"/>
            </a:rPr>
            <a:t>Hafta içi ve hafta sonu uyku saatlerinin düzenlenmesi</a:t>
          </a:r>
          <a:endParaRPr lang="tr-TR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326DADB-41E1-4008-9B16-0A35007F7ED2}" type="parTrans" cxnId="{05DCA4E3-FCC7-4FB6-8995-BF1C10633186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4E09649D-0B42-47E8-9604-244817491A98}" type="sibTrans" cxnId="{05DCA4E3-FCC7-4FB6-8995-BF1C10633186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E0EB9F1B-0FA3-45B7-A2FE-FD6D855AD785}">
      <dgm:prSet/>
      <dgm:spPr>
        <a:ln>
          <a:noFill/>
        </a:ln>
      </dgm:spPr>
      <dgm:t>
        <a:bodyPr/>
        <a:lstStyle/>
        <a:p>
          <a:r>
            <a:rPr lang="tr-TR" smtClean="0">
              <a:solidFill>
                <a:schemeClr val="tx1"/>
              </a:solidFill>
              <a:latin typeface="Garamond" panose="02020404030301010803" pitchFamily="18" charset="0"/>
            </a:rPr>
            <a:t>Yemek saatlerinin standart olması</a:t>
          </a:r>
          <a:endParaRPr lang="tr-TR" dirty="0" smtClean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AE6BADBC-17E8-4D5E-B8E0-0BCE18EF94BF}" type="parTrans" cxnId="{FBCE6AE0-65E5-4D55-B086-583C984BBB81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3600D67D-FC99-4C34-8078-20D1D524C3C8}" type="sibTrans" cxnId="{FBCE6AE0-65E5-4D55-B086-583C984BBB81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8C2FC349-4D30-417F-85B6-1D23F86018C7}">
      <dgm:prSet/>
      <dgm:spPr>
        <a:ln>
          <a:noFill/>
        </a:ln>
      </dgm:spPr>
      <dgm:t>
        <a:bodyPr/>
        <a:lstStyle/>
        <a:p>
          <a:r>
            <a:rPr lang="tr-TR" smtClean="0">
              <a:solidFill>
                <a:schemeClr val="tx1"/>
              </a:solidFill>
              <a:latin typeface="Garamond" panose="02020404030301010803" pitchFamily="18" charset="0"/>
            </a:rPr>
            <a:t>İnternet oyunlarına ayrılan sürenin belirlenmesi ve mutlaka sınırlandırılması gibi</a:t>
          </a:r>
          <a:endParaRPr lang="tr-TR" dirty="0" smtClean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5B851039-D9EF-4E0D-8CBD-F22D35C0B0B0}" type="parTrans" cxnId="{0C2FD7BC-4ED2-46B1-987A-051EA10D860A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8B44FDF-FCDD-4072-9747-123D0F2D00C9}" type="sibTrans" cxnId="{0C2FD7BC-4ED2-46B1-987A-051EA10D860A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452AD38F-DED6-4287-87C0-C46D493CE8CF}">
      <dgm:prSet/>
      <dgm:spPr>
        <a:ln>
          <a:noFill/>
        </a:ln>
      </dgm:spPr>
      <dgm:t>
        <a:bodyPr/>
        <a:lstStyle/>
        <a:p>
          <a:r>
            <a:rPr lang="tr-TR" smtClean="0">
              <a:solidFill>
                <a:schemeClr val="tx1"/>
              </a:solidFill>
              <a:latin typeface="Garamond" panose="02020404030301010803" pitchFamily="18" charset="0"/>
            </a:rPr>
            <a:t>Tv izlemeye ayrılan sürenin belli olması </a:t>
          </a:r>
          <a:endParaRPr lang="tr-TR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510FD607-8740-4C2D-AEC6-742E15241E0A}" type="parTrans" cxnId="{5D4C1E4B-7F03-469B-8E6A-01ADB103C1C6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A923D7FD-ED88-4FC0-9AD4-03758F582363}" type="sibTrans" cxnId="{5D4C1E4B-7F03-469B-8E6A-01ADB103C1C6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78999247-2EAE-48DA-8D62-64F21EA8AD48}" type="pres">
      <dgm:prSet presAssocID="{11650655-B4ED-4F01-BA20-56C95FBA67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38D2CCD-B880-4B7F-8323-73423571B941}" type="pres">
      <dgm:prSet presAssocID="{25296E9C-D62E-4E3D-A71E-A517C71B0C10}" presName="linNode" presStyleCnt="0"/>
      <dgm:spPr/>
    </dgm:pt>
    <dgm:pt modelId="{045BA986-7BC6-4902-B17B-A053C9AC7F53}" type="pres">
      <dgm:prSet presAssocID="{25296E9C-D62E-4E3D-A71E-A517C71B0C10}" presName="parentText" presStyleLbl="node1" presStyleIdx="0" presStyleCnt="2" custScaleX="277778" custScaleY="6525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A5932B-197D-4BF7-BAC4-FF1FFE15C590}" type="pres">
      <dgm:prSet presAssocID="{153E030B-F8F3-469E-A461-447C242C11A7}" presName="sp" presStyleCnt="0"/>
      <dgm:spPr/>
    </dgm:pt>
    <dgm:pt modelId="{387F9F02-DBE1-4287-9851-599287EA8DDF}" type="pres">
      <dgm:prSet presAssocID="{BE1C3D06-4AC1-43C7-A216-930FB97EDC08}" presName="linNode" presStyleCnt="0"/>
      <dgm:spPr/>
    </dgm:pt>
    <dgm:pt modelId="{51D1B5DC-9EF8-4103-9132-7095244B5D46}" type="pres">
      <dgm:prSet presAssocID="{BE1C3D06-4AC1-43C7-A216-930FB97EDC08}" presName="parentText" presStyleLbl="node1" presStyleIdx="1" presStyleCnt="2" custScaleX="8703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569B3A-E585-49B0-A37B-634B83E35359}" type="pres">
      <dgm:prSet presAssocID="{BE1C3D06-4AC1-43C7-A216-930FB97EDC08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8B18029-3883-4870-A2F3-19BBC97BFEE1}" type="presOf" srcId="{25296E9C-D62E-4E3D-A71E-A517C71B0C10}" destId="{045BA986-7BC6-4902-B17B-A053C9AC7F53}" srcOrd="0" destOrd="0" presId="urn:microsoft.com/office/officeart/2005/8/layout/vList5"/>
    <dgm:cxn modelId="{5D4C1E4B-7F03-469B-8E6A-01ADB103C1C6}" srcId="{BE1C3D06-4AC1-43C7-A216-930FB97EDC08}" destId="{452AD38F-DED6-4287-87C0-C46D493CE8CF}" srcOrd="3" destOrd="0" parTransId="{510FD607-8740-4C2D-AEC6-742E15241E0A}" sibTransId="{A923D7FD-ED88-4FC0-9AD4-03758F582363}"/>
    <dgm:cxn modelId="{05DCA4E3-FCC7-4FB6-8995-BF1C10633186}" srcId="{BE1C3D06-4AC1-43C7-A216-930FB97EDC08}" destId="{C99AE3C3-E398-47D6-B9F5-2F422A392723}" srcOrd="0" destOrd="0" parTransId="{C326DADB-41E1-4008-9B16-0A35007F7ED2}" sibTransId="{4E09649D-0B42-47E8-9604-244817491A98}"/>
    <dgm:cxn modelId="{57641B10-691F-42AB-86C8-83B37133717E}" type="presOf" srcId="{11650655-B4ED-4F01-BA20-56C95FBA6771}" destId="{78999247-2EAE-48DA-8D62-64F21EA8AD48}" srcOrd="0" destOrd="0" presId="urn:microsoft.com/office/officeart/2005/8/layout/vList5"/>
    <dgm:cxn modelId="{473FF52A-6C5F-4A89-827E-213CDBFB5832}" srcId="{11650655-B4ED-4F01-BA20-56C95FBA6771}" destId="{25296E9C-D62E-4E3D-A71E-A517C71B0C10}" srcOrd="0" destOrd="0" parTransId="{091193A0-100C-49C6-ADBB-BE7DF2A9E367}" sibTransId="{153E030B-F8F3-469E-A461-447C242C11A7}"/>
    <dgm:cxn modelId="{2076EFBB-53D9-43EB-AFB2-AA366290EF3F}" srcId="{11650655-B4ED-4F01-BA20-56C95FBA6771}" destId="{BE1C3D06-4AC1-43C7-A216-930FB97EDC08}" srcOrd="1" destOrd="0" parTransId="{99240E58-9304-4D00-BB54-DE646E1FCD03}" sibTransId="{EC08BBB3-F6F4-4FE1-9862-AA38ACE577E1}"/>
    <dgm:cxn modelId="{D71BE262-B58D-4BC9-999C-AA17DD7955A8}" type="presOf" srcId="{E0EB9F1B-0FA3-45B7-A2FE-FD6D855AD785}" destId="{EC569B3A-E585-49B0-A37B-634B83E35359}" srcOrd="0" destOrd="1" presId="urn:microsoft.com/office/officeart/2005/8/layout/vList5"/>
    <dgm:cxn modelId="{701B2840-9158-4463-93C0-F6D1CEC88666}" type="presOf" srcId="{452AD38F-DED6-4287-87C0-C46D493CE8CF}" destId="{EC569B3A-E585-49B0-A37B-634B83E35359}" srcOrd="0" destOrd="3" presId="urn:microsoft.com/office/officeart/2005/8/layout/vList5"/>
    <dgm:cxn modelId="{A12B1615-58DA-4A24-8217-818C340D3508}" type="presOf" srcId="{BE1C3D06-4AC1-43C7-A216-930FB97EDC08}" destId="{51D1B5DC-9EF8-4103-9132-7095244B5D46}" srcOrd="0" destOrd="0" presId="urn:microsoft.com/office/officeart/2005/8/layout/vList5"/>
    <dgm:cxn modelId="{0C2FD7BC-4ED2-46B1-987A-051EA10D860A}" srcId="{BE1C3D06-4AC1-43C7-A216-930FB97EDC08}" destId="{8C2FC349-4D30-417F-85B6-1D23F86018C7}" srcOrd="2" destOrd="0" parTransId="{5B851039-D9EF-4E0D-8CBD-F22D35C0B0B0}" sibTransId="{C8B44FDF-FCDD-4072-9747-123D0F2D00C9}"/>
    <dgm:cxn modelId="{E98B3FAF-8E43-45F7-8328-A93ACA615360}" type="presOf" srcId="{8C2FC349-4D30-417F-85B6-1D23F86018C7}" destId="{EC569B3A-E585-49B0-A37B-634B83E35359}" srcOrd="0" destOrd="2" presId="urn:microsoft.com/office/officeart/2005/8/layout/vList5"/>
    <dgm:cxn modelId="{FBCE6AE0-65E5-4D55-B086-583C984BBB81}" srcId="{BE1C3D06-4AC1-43C7-A216-930FB97EDC08}" destId="{E0EB9F1B-0FA3-45B7-A2FE-FD6D855AD785}" srcOrd="1" destOrd="0" parTransId="{AE6BADBC-17E8-4D5E-B8E0-0BCE18EF94BF}" sibTransId="{3600D67D-FC99-4C34-8078-20D1D524C3C8}"/>
    <dgm:cxn modelId="{B412778D-84E2-40C6-A405-9836D6E9DC3E}" type="presOf" srcId="{C99AE3C3-E398-47D6-B9F5-2F422A392723}" destId="{EC569B3A-E585-49B0-A37B-634B83E35359}" srcOrd="0" destOrd="0" presId="urn:microsoft.com/office/officeart/2005/8/layout/vList5"/>
    <dgm:cxn modelId="{DFC7298C-6447-41EF-9131-9D5710A6DE4F}" type="presParOf" srcId="{78999247-2EAE-48DA-8D62-64F21EA8AD48}" destId="{338D2CCD-B880-4B7F-8323-73423571B941}" srcOrd="0" destOrd="0" presId="urn:microsoft.com/office/officeart/2005/8/layout/vList5"/>
    <dgm:cxn modelId="{09503B50-F8F9-4581-A405-D132EDFBF862}" type="presParOf" srcId="{338D2CCD-B880-4B7F-8323-73423571B941}" destId="{045BA986-7BC6-4902-B17B-A053C9AC7F53}" srcOrd="0" destOrd="0" presId="urn:microsoft.com/office/officeart/2005/8/layout/vList5"/>
    <dgm:cxn modelId="{4F640210-28DF-471C-8D0C-91D7996D99F9}" type="presParOf" srcId="{78999247-2EAE-48DA-8D62-64F21EA8AD48}" destId="{23A5932B-197D-4BF7-BAC4-FF1FFE15C590}" srcOrd="1" destOrd="0" presId="urn:microsoft.com/office/officeart/2005/8/layout/vList5"/>
    <dgm:cxn modelId="{2320C815-4308-4644-974B-A8A203738325}" type="presParOf" srcId="{78999247-2EAE-48DA-8D62-64F21EA8AD48}" destId="{387F9F02-DBE1-4287-9851-599287EA8DDF}" srcOrd="2" destOrd="0" presId="urn:microsoft.com/office/officeart/2005/8/layout/vList5"/>
    <dgm:cxn modelId="{2AA621C3-F573-4503-BFFE-9E18C531419D}" type="presParOf" srcId="{387F9F02-DBE1-4287-9851-599287EA8DDF}" destId="{51D1B5DC-9EF8-4103-9132-7095244B5D46}" srcOrd="0" destOrd="0" presId="urn:microsoft.com/office/officeart/2005/8/layout/vList5"/>
    <dgm:cxn modelId="{84E7EF8C-1E12-4B3E-9ACB-0C2CF297C6A0}" type="presParOf" srcId="{387F9F02-DBE1-4287-9851-599287EA8DDF}" destId="{EC569B3A-E585-49B0-A37B-634B83E3535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1AC5F1-24D4-46B2-9054-E57DE48EAF51}" type="doc">
      <dgm:prSet loTypeId="urn:microsoft.com/office/officeart/2008/layout/PictureStrips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8E7752CA-8B81-4B9B-B5C7-3B546D573C0B}">
      <dgm:prSet phldrT="[Metin]"/>
      <dgm:spPr>
        <a:solidFill>
          <a:schemeClr val="accent5">
            <a:lumMod val="75000"/>
            <a:alpha val="40000"/>
          </a:schemeClr>
        </a:solidFill>
      </dgm:spPr>
      <dgm:t>
        <a:bodyPr/>
        <a:lstStyle/>
        <a:p>
          <a:pPr algn="just"/>
          <a:r>
            <a:rPr lang="tr-TR" dirty="0" smtClean="0">
              <a:latin typeface="Garamond" panose="02020404030301010803" pitchFamily="18" charset="0"/>
            </a:rPr>
            <a:t>Dün ne yaptın?</a:t>
          </a:r>
          <a:endParaRPr lang="tr-TR" dirty="0">
            <a:latin typeface="Garamond" panose="02020404030301010803" pitchFamily="18" charset="0"/>
          </a:endParaRPr>
        </a:p>
      </dgm:t>
    </dgm:pt>
    <dgm:pt modelId="{B853664F-7AB6-4D1D-8E0F-F5E31CB02030}" type="parTrans" cxnId="{C59A02C3-9216-4987-9B2C-778432329BBF}">
      <dgm:prSet/>
      <dgm:spPr/>
      <dgm:t>
        <a:bodyPr/>
        <a:lstStyle/>
        <a:p>
          <a:pPr algn="just"/>
          <a:endParaRPr lang="tr-TR">
            <a:latin typeface="Garamond" panose="02020404030301010803" pitchFamily="18" charset="0"/>
          </a:endParaRPr>
        </a:p>
      </dgm:t>
    </dgm:pt>
    <dgm:pt modelId="{8CFA97D2-6F70-485F-9359-A0D161CDD1C8}" type="sibTrans" cxnId="{C59A02C3-9216-4987-9B2C-778432329BBF}">
      <dgm:prSet/>
      <dgm:spPr/>
      <dgm:t>
        <a:bodyPr/>
        <a:lstStyle/>
        <a:p>
          <a:pPr algn="just"/>
          <a:endParaRPr lang="tr-TR">
            <a:latin typeface="Garamond" panose="02020404030301010803" pitchFamily="18" charset="0"/>
          </a:endParaRPr>
        </a:p>
      </dgm:t>
    </dgm:pt>
    <dgm:pt modelId="{EABF3DB3-AEDA-4D77-BDC0-3B7F2A5430C1}">
      <dgm:prSet phldrT="[Metin]"/>
      <dgm:spPr>
        <a:solidFill>
          <a:schemeClr val="accent4">
            <a:lumMod val="75000"/>
            <a:alpha val="40000"/>
          </a:schemeClr>
        </a:solidFill>
      </dgm:spPr>
      <dgm:t>
        <a:bodyPr/>
        <a:lstStyle/>
        <a:p>
          <a:pPr algn="just"/>
          <a:r>
            <a:rPr lang="tr-TR" dirty="0" smtClean="0">
              <a:latin typeface="Garamond" panose="02020404030301010803" pitchFamily="18" charset="0"/>
            </a:rPr>
            <a:t>Yarın ne giymeyi düşünüyorsun?</a:t>
          </a:r>
          <a:endParaRPr lang="tr-TR" dirty="0">
            <a:latin typeface="Garamond" panose="02020404030301010803" pitchFamily="18" charset="0"/>
          </a:endParaRPr>
        </a:p>
      </dgm:t>
    </dgm:pt>
    <dgm:pt modelId="{7F2B4E3C-4FEA-4BE6-A94F-7E6FEF72694C}" type="parTrans" cxnId="{CD1EB1FB-FBFA-4833-B881-6BE0F3EF35DE}">
      <dgm:prSet/>
      <dgm:spPr/>
      <dgm:t>
        <a:bodyPr/>
        <a:lstStyle/>
        <a:p>
          <a:pPr algn="just"/>
          <a:endParaRPr lang="tr-TR">
            <a:latin typeface="Garamond" panose="02020404030301010803" pitchFamily="18" charset="0"/>
          </a:endParaRPr>
        </a:p>
      </dgm:t>
    </dgm:pt>
    <dgm:pt modelId="{94229A5C-2DED-4CDF-A042-F39E39313E2E}" type="sibTrans" cxnId="{CD1EB1FB-FBFA-4833-B881-6BE0F3EF35DE}">
      <dgm:prSet/>
      <dgm:spPr/>
      <dgm:t>
        <a:bodyPr/>
        <a:lstStyle/>
        <a:p>
          <a:pPr algn="just"/>
          <a:endParaRPr lang="tr-TR">
            <a:latin typeface="Garamond" panose="02020404030301010803" pitchFamily="18" charset="0"/>
          </a:endParaRPr>
        </a:p>
      </dgm:t>
    </dgm:pt>
    <dgm:pt modelId="{834BD518-9D8C-4BF5-A870-70FDBBF835D6}">
      <dgm:prSet phldrT="[Metin]"/>
      <dgm:spPr>
        <a:solidFill>
          <a:schemeClr val="accent4">
            <a:lumMod val="75000"/>
            <a:alpha val="40000"/>
          </a:schemeClr>
        </a:solidFill>
      </dgm:spPr>
      <dgm:t>
        <a:bodyPr/>
        <a:lstStyle/>
        <a:p>
          <a:pPr algn="just"/>
          <a:r>
            <a:rPr lang="tr-TR" dirty="0" smtClean="0">
              <a:latin typeface="Garamond" panose="02020404030301010803" pitchFamily="18" charset="0"/>
            </a:rPr>
            <a:t>Bu hafta sonu pikniğe gideceğiz.</a:t>
          </a:r>
          <a:endParaRPr lang="tr-TR" dirty="0">
            <a:latin typeface="Garamond" panose="02020404030301010803" pitchFamily="18" charset="0"/>
          </a:endParaRPr>
        </a:p>
      </dgm:t>
    </dgm:pt>
    <dgm:pt modelId="{4879EBB3-2D06-4C71-8836-24D45C25CD2C}" type="parTrans" cxnId="{8393CC88-E432-4DCD-A03A-885A01DCBFBF}">
      <dgm:prSet/>
      <dgm:spPr/>
      <dgm:t>
        <a:bodyPr/>
        <a:lstStyle/>
        <a:p>
          <a:pPr algn="just"/>
          <a:endParaRPr lang="tr-TR">
            <a:latin typeface="Garamond" panose="02020404030301010803" pitchFamily="18" charset="0"/>
          </a:endParaRPr>
        </a:p>
      </dgm:t>
    </dgm:pt>
    <dgm:pt modelId="{9324AE34-89EC-485F-A435-FA79B262BD70}" type="sibTrans" cxnId="{8393CC88-E432-4DCD-A03A-885A01DCBFBF}">
      <dgm:prSet/>
      <dgm:spPr/>
      <dgm:t>
        <a:bodyPr/>
        <a:lstStyle/>
        <a:p>
          <a:pPr algn="just"/>
          <a:endParaRPr lang="tr-TR">
            <a:latin typeface="Garamond" panose="02020404030301010803" pitchFamily="18" charset="0"/>
          </a:endParaRPr>
        </a:p>
      </dgm:t>
    </dgm:pt>
    <dgm:pt modelId="{6103E21B-CBA2-4A4B-BFCB-692535DBDB20}">
      <dgm:prSet/>
      <dgm:spPr>
        <a:solidFill>
          <a:schemeClr val="accent5">
            <a:lumMod val="75000"/>
            <a:alpha val="40000"/>
          </a:schemeClr>
        </a:solidFill>
      </dgm:spPr>
      <dgm:t>
        <a:bodyPr/>
        <a:lstStyle/>
        <a:p>
          <a:pPr algn="just"/>
          <a:r>
            <a:rPr lang="tr-TR" dirty="0" smtClean="0">
              <a:latin typeface="Garamond" panose="02020404030301010803" pitchFamily="18" charset="0"/>
            </a:rPr>
            <a:t>Şimdi uyuma zamanı, yatacağız ve yarın uyandığımızda cuma günü olacak.</a:t>
          </a:r>
          <a:endParaRPr lang="tr-TR" dirty="0">
            <a:latin typeface="Garamond" panose="02020404030301010803" pitchFamily="18" charset="0"/>
          </a:endParaRPr>
        </a:p>
      </dgm:t>
    </dgm:pt>
    <dgm:pt modelId="{F5E1599D-1784-4322-A7D2-3CEFFE8AEBFB}" type="parTrans" cxnId="{C3BA91FD-1A56-4245-8F3A-65EA695205A3}">
      <dgm:prSet/>
      <dgm:spPr/>
      <dgm:t>
        <a:bodyPr/>
        <a:lstStyle/>
        <a:p>
          <a:pPr algn="just"/>
          <a:endParaRPr lang="tr-TR">
            <a:latin typeface="Garamond" panose="02020404030301010803" pitchFamily="18" charset="0"/>
          </a:endParaRPr>
        </a:p>
      </dgm:t>
    </dgm:pt>
    <dgm:pt modelId="{104652E8-C658-49FD-82BC-AD2F5E9DDE8C}" type="sibTrans" cxnId="{C3BA91FD-1A56-4245-8F3A-65EA695205A3}">
      <dgm:prSet/>
      <dgm:spPr/>
      <dgm:t>
        <a:bodyPr/>
        <a:lstStyle/>
        <a:p>
          <a:pPr algn="just"/>
          <a:endParaRPr lang="tr-TR">
            <a:latin typeface="Garamond" panose="02020404030301010803" pitchFamily="18" charset="0"/>
          </a:endParaRPr>
        </a:p>
      </dgm:t>
    </dgm:pt>
    <dgm:pt modelId="{21058E81-7818-47AC-A053-CF2E27E96FB9}">
      <dgm:prSet/>
      <dgm:spPr>
        <a:solidFill>
          <a:schemeClr val="accent5">
            <a:lumMod val="75000"/>
            <a:alpha val="40000"/>
          </a:schemeClr>
        </a:solidFill>
      </dgm:spPr>
      <dgm:t>
        <a:bodyPr/>
        <a:lstStyle/>
        <a:p>
          <a:pPr algn="just"/>
          <a:r>
            <a:rPr lang="tr-TR" dirty="0" smtClean="0">
              <a:latin typeface="Garamond" panose="02020404030301010803" pitchFamily="18" charset="0"/>
            </a:rPr>
            <a:t>Bu gece nisan ayı bitiyor yarın mayıs başlayacak.</a:t>
          </a:r>
          <a:endParaRPr lang="tr-TR" dirty="0">
            <a:latin typeface="Garamond" panose="02020404030301010803" pitchFamily="18" charset="0"/>
          </a:endParaRPr>
        </a:p>
      </dgm:t>
    </dgm:pt>
    <dgm:pt modelId="{F8C6ABFC-7B87-48A9-9184-01AAFEC97B49}" type="parTrans" cxnId="{AB606DCE-EA27-425C-A9CC-FBB457720EDB}">
      <dgm:prSet/>
      <dgm:spPr/>
      <dgm:t>
        <a:bodyPr/>
        <a:lstStyle/>
        <a:p>
          <a:pPr algn="just"/>
          <a:endParaRPr lang="tr-TR">
            <a:latin typeface="Garamond" panose="02020404030301010803" pitchFamily="18" charset="0"/>
          </a:endParaRPr>
        </a:p>
      </dgm:t>
    </dgm:pt>
    <dgm:pt modelId="{F24DB18F-8AB5-4BA8-A12D-ECED6326A807}" type="sibTrans" cxnId="{AB606DCE-EA27-425C-A9CC-FBB457720EDB}">
      <dgm:prSet/>
      <dgm:spPr/>
      <dgm:t>
        <a:bodyPr/>
        <a:lstStyle/>
        <a:p>
          <a:pPr algn="just"/>
          <a:endParaRPr lang="tr-TR">
            <a:latin typeface="Garamond" panose="02020404030301010803" pitchFamily="18" charset="0"/>
          </a:endParaRPr>
        </a:p>
      </dgm:t>
    </dgm:pt>
    <dgm:pt modelId="{6E9A9B2E-253B-4AC8-9A16-9D1FEC5D62A7}">
      <dgm:prSet/>
      <dgm:spPr>
        <a:solidFill>
          <a:schemeClr val="accent4">
            <a:lumMod val="75000"/>
            <a:alpha val="40000"/>
          </a:schemeClr>
        </a:solidFill>
      </dgm:spPr>
      <dgm:t>
        <a:bodyPr/>
        <a:lstStyle/>
        <a:p>
          <a:pPr algn="just"/>
          <a:r>
            <a:rPr lang="tr-TR" dirty="0" smtClean="0">
              <a:latin typeface="Garamond" panose="02020404030301010803" pitchFamily="18" charset="0"/>
            </a:rPr>
            <a:t>Yarın seninle takvimde kasım ayına geçeceğiz.</a:t>
          </a:r>
          <a:endParaRPr lang="tr-TR" dirty="0">
            <a:latin typeface="Garamond" panose="02020404030301010803" pitchFamily="18" charset="0"/>
          </a:endParaRPr>
        </a:p>
      </dgm:t>
    </dgm:pt>
    <dgm:pt modelId="{2201C11A-B5C6-4572-B7D2-53132FD850C6}" type="parTrans" cxnId="{D2F3E6F6-1F7D-46AB-98D9-44F5EAC32239}">
      <dgm:prSet/>
      <dgm:spPr/>
      <dgm:t>
        <a:bodyPr/>
        <a:lstStyle/>
        <a:p>
          <a:pPr algn="just"/>
          <a:endParaRPr lang="tr-TR">
            <a:latin typeface="Garamond" panose="02020404030301010803" pitchFamily="18" charset="0"/>
          </a:endParaRPr>
        </a:p>
      </dgm:t>
    </dgm:pt>
    <dgm:pt modelId="{004DE766-A67B-4B6C-96F7-05DAEA0BC7FE}" type="sibTrans" cxnId="{D2F3E6F6-1F7D-46AB-98D9-44F5EAC32239}">
      <dgm:prSet/>
      <dgm:spPr/>
      <dgm:t>
        <a:bodyPr/>
        <a:lstStyle/>
        <a:p>
          <a:pPr algn="just"/>
          <a:endParaRPr lang="tr-TR">
            <a:latin typeface="Garamond" panose="02020404030301010803" pitchFamily="18" charset="0"/>
          </a:endParaRPr>
        </a:p>
      </dgm:t>
    </dgm:pt>
    <dgm:pt modelId="{FA5F21A6-0566-4A38-A299-AE1D115B9937}" type="pres">
      <dgm:prSet presAssocID="{6F1AC5F1-24D4-46B2-9054-E57DE48EAF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41903BA-7933-4547-A82C-82243D25347F}" type="pres">
      <dgm:prSet presAssocID="{8E7752CA-8B81-4B9B-B5C7-3B546D573C0B}" presName="composite" presStyleCnt="0"/>
      <dgm:spPr/>
    </dgm:pt>
    <dgm:pt modelId="{771AB205-CD2C-47C9-A147-74BDA6BC3FC7}" type="pres">
      <dgm:prSet presAssocID="{8E7752CA-8B81-4B9B-B5C7-3B546D573C0B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26F1C7-4A1D-467E-BC42-00618666844B}" type="pres">
      <dgm:prSet presAssocID="{8E7752CA-8B81-4B9B-B5C7-3B546D573C0B}" presName="rect2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10587CEF-936E-4B06-8062-F16394661C88}" type="pres">
      <dgm:prSet presAssocID="{8CFA97D2-6F70-485F-9359-A0D161CDD1C8}" presName="sibTrans" presStyleCnt="0"/>
      <dgm:spPr/>
    </dgm:pt>
    <dgm:pt modelId="{2FD777B1-8862-4882-A008-0CB2766A6C32}" type="pres">
      <dgm:prSet presAssocID="{EABF3DB3-AEDA-4D77-BDC0-3B7F2A5430C1}" presName="composite" presStyleCnt="0"/>
      <dgm:spPr/>
    </dgm:pt>
    <dgm:pt modelId="{BC6554F8-4CBF-4E04-A6EC-4D22D92D4AA9}" type="pres">
      <dgm:prSet presAssocID="{EABF3DB3-AEDA-4D77-BDC0-3B7F2A5430C1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7B13D9-1B54-4537-BC9D-DD03C414CE89}" type="pres">
      <dgm:prSet presAssocID="{EABF3DB3-AEDA-4D77-BDC0-3B7F2A5430C1}" presName="rect2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D305F59-F357-40B1-87AB-01D23442EEBB}" type="pres">
      <dgm:prSet presAssocID="{94229A5C-2DED-4CDF-A042-F39E39313E2E}" presName="sibTrans" presStyleCnt="0"/>
      <dgm:spPr/>
    </dgm:pt>
    <dgm:pt modelId="{07A09CFA-EEAD-4569-AE35-C8508C76B802}" type="pres">
      <dgm:prSet presAssocID="{834BD518-9D8C-4BF5-A870-70FDBBF835D6}" presName="composite" presStyleCnt="0"/>
      <dgm:spPr/>
    </dgm:pt>
    <dgm:pt modelId="{60E80A74-09A7-4B24-9F65-23C1E5FCC39C}" type="pres">
      <dgm:prSet presAssocID="{834BD518-9D8C-4BF5-A870-70FDBBF835D6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BEACE2-E79C-40FB-9D74-FEA546D22DCC}" type="pres">
      <dgm:prSet presAssocID="{834BD518-9D8C-4BF5-A870-70FDBBF835D6}" presName="rect2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101821A5-D029-4EB5-B012-4982224965A3}" type="pres">
      <dgm:prSet presAssocID="{9324AE34-89EC-485F-A435-FA79B262BD70}" presName="sibTrans" presStyleCnt="0"/>
      <dgm:spPr/>
    </dgm:pt>
    <dgm:pt modelId="{909927C2-5892-4F33-B8DF-BDF97621B13E}" type="pres">
      <dgm:prSet presAssocID="{6103E21B-CBA2-4A4B-BFCB-692535DBDB20}" presName="composite" presStyleCnt="0"/>
      <dgm:spPr/>
    </dgm:pt>
    <dgm:pt modelId="{97DC8020-6AEF-4767-AC00-16DA59C07368}" type="pres">
      <dgm:prSet presAssocID="{6103E21B-CBA2-4A4B-BFCB-692535DBDB20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048C8A-53F9-47F9-A00A-BDE47AEE7C41}" type="pres">
      <dgm:prSet presAssocID="{6103E21B-CBA2-4A4B-BFCB-692535DBDB20}" presName="rect2" presStyleLbl="fgImgPlace1" presStyleIdx="3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4C94064-443C-41E3-9C6A-D8479CEA56E6}" type="pres">
      <dgm:prSet presAssocID="{104652E8-C658-49FD-82BC-AD2F5E9DDE8C}" presName="sibTrans" presStyleCnt="0"/>
      <dgm:spPr/>
    </dgm:pt>
    <dgm:pt modelId="{26E4A1A0-D0EC-4E50-A56B-BBF70BC502BE}" type="pres">
      <dgm:prSet presAssocID="{21058E81-7818-47AC-A053-CF2E27E96FB9}" presName="composite" presStyleCnt="0"/>
      <dgm:spPr/>
    </dgm:pt>
    <dgm:pt modelId="{35C9084C-99B4-4174-8C12-8A9E929DD98F}" type="pres">
      <dgm:prSet presAssocID="{21058E81-7818-47AC-A053-CF2E27E96FB9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E2A964-0756-4EBF-8B0A-11C54936F3D1}" type="pres">
      <dgm:prSet presAssocID="{21058E81-7818-47AC-A053-CF2E27E96FB9}" presName="rect2" presStyleLbl="fgImgPlace1" presStyleIdx="4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1F19153-2426-4792-A9B0-E979B4422E0E}" type="pres">
      <dgm:prSet presAssocID="{F24DB18F-8AB5-4BA8-A12D-ECED6326A807}" presName="sibTrans" presStyleCnt="0"/>
      <dgm:spPr/>
    </dgm:pt>
    <dgm:pt modelId="{1285CD94-381C-4EA6-81CC-F6680E4D7E5A}" type="pres">
      <dgm:prSet presAssocID="{6E9A9B2E-253B-4AC8-9A16-9D1FEC5D62A7}" presName="composite" presStyleCnt="0"/>
      <dgm:spPr/>
    </dgm:pt>
    <dgm:pt modelId="{46EDFB0F-053A-46DA-9AEE-5692C6178CBB}" type="pres">
      <dgm:prSet presAssocID="{6E9A9B2E-253B-4AC8-9A16-9D1FEC5D62A7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2EC2D0-DBA1-47E8-B49C-B774A8CF42F4}" type="pres">
      <dgm:prSet presAssocID="{6E9A9B2E-253B-4AC8-9A16-9D1FEC5D62A7}" presName="rect2" presStyleLbl="fgImgPlace1" presStyleIdx="5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0D843391-9A84-43A8-8EEE-43CD9168B35C}" type="presOf" srcId="{21058E81-7818-47AC-A053-CF2E27E96FB9}" destId="{35C9084C-99B4-4174-8C12-8A9E929DD98F}" srcOrd="0" destOrd="0" presId="urn:microsoft.com/office/officeart/2008/layout/PictureStrips"/>
    <dgm:cxn modelId="{C59A02C3-9216-4987-9B2C-778432329BBF}" srcId="{6F1AC5F1-24D4-46B2-9054-E57DE48EAF51}" destId="{8E7752CA-8B81-4B9B-B5C7-3B546D573C0B}" srcOrd="0" destOrd="0" parTransId="{B853664F-7AB6-4D1D-8E0F-F5E31CB02030}" sibTransId="{8CFA97D2-6F70-485F-9359-A0D161CDD1C8}"/>
    <dgm:cxn modelId="{AB606DCE-EA27-425C-A9CC-FBB457720EDB}" srcId="{6F1AC5F1-24D4-46B2-9054-E57DE48EAF51}" destId="{21058E81-7818-47AC-A053-CF2E27E96FB9}" srcOrd="4" destOrd="0" parTransId="{F8C6ABFC-7B87-48A9-9184-01AAFEC97B49}" sibTransId="{F24DB18F-8AB5-4BA8-A12D-ECED6326A807}"/>
    <dgm:cxn modelId="{3B69703D-6147-4AC3-9103-CDB73AFB5337}" type="presOf" srcId="{834BD518-9D8C-4BF5-A870-70FDBBF835D6}" destId="{60E80A74-09A7-4B24-9F65-23C1E5FCC39C}" srcOrd="0" destOrd="0" presId="urn:microsoft.com/office/officeart/2008/layout/PictureStrips"/>
    <dgm:cxn modelId="{3F459B51-DB0A-4C7B-B120-ADAFF5389E00}" type="presOf" srcId="{8E7752CA-8B81-4B9B-B5C7-3B546D573C0B}" destId="{771AB205-CD2C-47C9-A147-74BDA6BC3FC7}" srcOrd="0" destOrd="0" presId="urn:microsoft.com/office/officeart/2008/layout/PictureStrips"/>
    <dgm:cxn modelId="{C3BA91FD-1A56-4245-8F3A-65EA695205A3}" srcId="{6F1AC5F1-24D4-46B2-9054-E57DE48EAF51}" destId="{6103E21B-CBA2-4A4B-BFCB-692535DBDB20}" srcOrd="3" destOrd="0" parTransId="{F5E1599D-1784-4322-A7D2-3CEFFE8AEBFB}" sibTransId="{104652E8-C658-49FD-82BC-AD2F5E9DDE8C}"/>
    <dgm:cxn modelId="{7175F2CC-098F-4F45-8BCC-29BFF50E7329}" type="presOf" srcId="{6103E21B-CBA2-4A4B-BFCB-692535DBDB20}" destId="{97DC8020-6AEF-4767-AC00-16DA59C07368}" srcOrd="0" destOrd="0" presId="urn:microsoft.com/office/officeart/2008/layout/PictureStrips"/>
    <dgm:cxn modelId="{D2F3E6F6-1F7D-46AB-98D9-44F5EAC32239}" srcId="{6F1AC5F1-24D4-46B2-9054-E57DE48EAF51}" destId="{6E9A9B2E-253B-4AC8-9A16-9D1FEC5D62A7}" srcOrd="5" destOrd="0" parTransId="{2201C11A-B5C6-4572-B7D2-53132FD850C6}" sibTransId="{004DE766-A67B-4B6C-96F7-05DAEA0BC7FE}"/>
    <dgm:cxn modelId="{8E22BD61-DBDB-48E9-9617-9A4CCECA2A95}" type="presOf" srcId="{EABF3DB3-AEDA-4D77-BDC0-3B7F2A5430C1}" destId="{BC6554F8-4CBF-4E04-A6EC-4D22D92D4AA9}" srcOrd="0" destOrd="0" presId="urn:microsoft.com/office/officeart/2008/layout/PictureStrips"/>
    <dgm:cxn modelId="{8393CC88-E432-4DCD-A03A-885A01DCBFBF}" srcId="{6F1AC5F1-24D4-46B2-9054-E57DE48EAF51}" destId="{834BD518-9D8C-4BF5-A870-70FDBBF835D6}" srcOrd="2" destOrd="0" parTransId="{4879EBB3-2D06-4C71-8836-24D45C25CD2C}" sibTransId="{9324AE34-89EC-485F-A435-FA79B262BD70}"/>
    <dgm:cxn modelId="{CD1EB1FB-FBFA-4833-B881-6BE0F3EF35DE}" srcId="{6F1AC5F1-24D4-46B2-9054-E57DE48EAF51}" destId="{EABF3DB3-AEDA-4D77-BDC0-3B7F2A5430C1}" srcOrd="1" destOrd="0" parTransId="{7F2B4E3C-4FEA-4BE6-A94F-7E6FEF72694C}" sibTransId="{94229A5C-2DED-4CDF-A042-F39E39313E2E}"/>
    <dgm:cxn modelId="{C3D0DE61-9124-4ACB-B793-20F51F4EBBDD}" type="presOf" srcId="{6E9A9B2E-253B-4AC8-9A16-9D1FEC5D62A7}" destId="{46EDFB0F-053A-46DA-9AEE-5692C6178CBB}" srcOrd="0" destOrd="0" presId="urn:microsoft.com/office/officeart/2008/layout/PictureStrips"/>
    <dgm:cxn modelId="{F61BC4C1-8B87-4199-AD05-BF2FCB968BCF}" type="presOf" srcId="{6F1AC5F1-24D4-46B2-9054-E57DE48EAF51}" destId="{FA5F21A6-0566-4A38-A299-AE1D115B9937}" srcOrd="0" destOrd="0" presId="urn:microsoft.com/office/officeart/2008/layout/PictureStrips"/>
    <dgm:cxn modelId="{3A5549D2-6EBE-420F-8785-E1AADAF68979}" type="presParOf" srcId="{FA5F21A6-0566-4A38-A299-AE1D115B9937}" destId="{841903BA-7933-4547-A82C-82243D25347F}" srcOrd="0" destOrd="0" presId="urn:microsoft.com/office/officeart/2008/layout/PictureStrips"/>
    <dgm:cxn modelId="{8854A2CC-4AA2-45AD-8EBF-76AFCCA6F675}" type="presParOf" srcId="{841903BA-7933-4547-A82C-82243D25347F}" destId="{771AB205-CD2C-47C9-A147-74BDA6BC3FC7}" srcOrd="0" destOrd="0" presId="urn:microsoft.com/office/officeart/2008/layout/PictureStrips"/>
    <dgm:cxn modelId="{6F07521B-C85D-4888-8955-8744A2959348}" type="presParOf" srcId="{841903BA-7933-4547-A82C-82243D25347F}" destId="{5A26F1C7-4A1D-467E-BC42-00618666844B}" srcOrd="1" destOrd="0" presId="urn:microsoft.com/office/officeart/2008/layout/PictureStrips"/>
    <dgm:cxn modelId="{DDB74FD8-A779-4CDE-A3E4-F013B03EC84A}" type="presParOf" srcId="{FA5F21A6-0566-4A38-A299-AE1D115B9937}" destId="{10587CEF-936E-4B06-8062-F16394661C88}" srcOrd="1" destOrd="0" presId="urn:microsoft.com/office/officeart/2008/layout/PictureStrips"/>
    <dgm:cxn modelId="{3CADEC31-2735-4C5C-810C-BE600BFC4317}" type="presParOf" srcId="{FA5F21A6-0566-4A38-A299-AE1D115B9937}" destId="{2FD777B1-8862-4882-A008-0CB2766A6C32}" srcOrd="2" destOrd="0" presId="urn:microsoft.com/office/officeart/2008/layout/PictureStrips"/>
    <dgm:cxn modelId="{0EFA7713-9659-4200-B1B0-4B8A89D090AA}" type="presParOf" srcId="{2FD777B1-8862-4882-A008-0CB2766A6C32}" destId="{BC6554F8-4CBF-4E04-A6EC-4D22D92D4AA9}" srcOrd="0" destOrd="0" presId="urn:microsoft.com/office/officeart/2008/layout/PictureStrips"/>
    <dgm:cxn modelId="{7D50C4E5-E803-4BA8-A57B-DEABA09E3D8F}" type="presParOf" srcId="{2FD777B1-8862-4882-A008-0CB2766A6C32}" destId="{867B13D9-1B54-4537-BC9D-DD03C414CE89}" srcOrd="1" destOrd="0" presId="urn:microsoft.com/office/officeart/2008/layout/PictureStrips"/>
    <dgm:cxn modelId="{4CFE2295-8700-4578-8160-09D8567913E8}" type="presParOf" srcId="{FA5F21A6-0566-4A38-A299-AE1D115B9937}" destId="{5D305F59-F357-40B1-87AB-01D23442EEBB}" srcOrd="3" destOrd="0" presId="urn:microsoft.com/office/officeart/2008/layout/PictureStrips"/>
    <dgm:cxn modelId="{F5A2E74F-D9A7-4FA2-8073-D4C33FA33C8E}" type="presParOf" srcId="{FA5F21A6-0566-4A38-A299-AE1D115B9937}" destId="{07A09CFA-EEAD-4569-AE35-C8508C76B802}" srcOrd="4" destOrd="0" presId="urn:microsoft.com/office/officeart/2008/layout/PictureStrips"/>
    <dgm:cxn modelId="{AABB51CB-62B3-437B-BC3A-3AEE39C8ECE7}" type="presParOf" srcId="{07A09CFA-EEAD-4569-AE35-C8508C76B802}" destId="{60E80A74-09A7-4B24-9F65-23C1E5FCC39C}" srcOrd="0" destOrd="0" presId="urn:microsoft.com/office/officeart/2008/layout/PictureStrips"/>
    <dgm:cxn modelId="{DA286B4E-C71A-43A0-A78F-90C00431FC42}" type="presParOf" srcId="{07A09CFA-EEAD-4569-AE35-C8508C76B802}" destId="{51BEACE2-E79C-40FB-9D74-FEA546D22DCC}" srcOrd="1" destOrd="0" presId="urn:microsoft.com/office/officeart/2008/layout/PictureStrips"/>
    <dgm:cxn modelId="{DD5AD182-1AF7-49A3-A821-23493B9F22B0}" type="presParOf" srcId="{FA5F21A6-0566-4A38-A299-AE1D115B9937}" destId="{101821A5-D029-4EB5-B012-4982224965A3}" srcOrd="5" destOrd="0" presId="urn:microsoft.com/office/officeart/2008/layout/PictureStrips"/>
    <dgm:cxn modelId="{8BBD9D94-6412-4AE8-9D27-0C26CCEC1427}" type="presParOf" srcId="{FA5F21A6-0566-4A38-A299-AE1D115B9937}" destId="{909927C2-5892-4F33-B8DF-BDF97621B13E}" srcOrd="6" destOrd="0" presId="urn:microsoft.com/office/officeart/2008/layout/PictureStrips"/>
    <dgm:cxn modelId="{BE6B411C-95BD-4E04-8581-F4ADC642C9B4}" type="presParOf" srcId="{909927C2-5892-4F33-B8DF-BDF97621B13E}" destId="{97DC8020-6AEF-4767-AC00-16DA59C07368}" srcOrd="0" destOrd="0" presId="urn:microsoft.com/office/officeart/2008/layout/PictureStrips"/>
    <dgm:cxn modelId="{092F9E8E-6401-468B-A0AA-935ED5E8A7AA}" type="presParOf" srcId="{909927C2-5892-4F33-B8DF-BDF97621B13E}" destId="{8D048C8A-53F9-47F9-A00A-BDE47AEE7C41}" srcOrd="1" destOrd="0" presId="urn:microsoft.com/office/officeart/2008/layout/PictureStrips"/>
    <dgm:cxn modelId="{48B1D7AF-BA89-4A3E-B874-594280D8BFF3}" type="presParOf" srcId="{FA5F21A6-0566-4A38-A299-AE1D115B9937}" destId="{64C94064-443C-41E3-9C6A-D8479CEA56E6}" srcOrd="7" destOrd="0" presId="urn:microsoft.com/office/officeart/2008/layout/PictureStrips"/>
    <dgm:cxn modelId="{DD032879-0809-476C-B347-B64308DA0902}" type="presParOf" srcId="{FA5F21A6-0566-4A38-A299-AE1D115B9937}" destId="{26E4A1A0-D0EC-4E50-A56B-BBF70BC502BE}" srcOrd="8" destOrd="0" presId="urn:microsoft.com/office/officeart/2008/layout/PictureStrips"/>
    <dgm:cxn modelId="{80B228CB-6017-4990-92D9-7FB9341E96C2}" type="presParOf" srcId="{26E4A1A0-D0EC-4E50-A56B-BBF70BC502BE}" destId="{35C9084C-99B4-4174-8C12-8A9E929DD98F}" srcOrd="0" destOrd="0" presId="urn:microsoft.com/office/officeart/2008/layout/PictureStrips"/>
    <dgm:cxn modelId="{E8A3B622-7DED-4731-87CE-19BCFD1A6A29}" type="presParOf" srcId="{26E4A1A0-D0EC-4E50-A56B-BBF70BC502BE}" destId="{2EE2A964-0756-4EBF-8B0A-11C54936F3D1}" srcOrd="1" destOrd="0" presId="urn:microsoft.com/office/officeart/2008/layout/PictureStrips"/>
    <dgm:cxn modelId="{43B7F78F-80D6-4447-9E34-CF3B048BB329}" type="presParOf" srcId="{FA5F21A6-0566-4A38-A299-AE1D115B9937}" destId="{01F19153-2426-4792-A9B0-E979B4422E0E}" srcOrd="9" destOrd="0" presId="urn:microsoft.com/office/officeart/2008/layout/PictureStrips"/>
    <dgm:cxn modelId="{AD452F68-FB80-4CFD-86D5-DE46112A1113}" type="presParOf" srcId="{FA5F21A6-0566-4A38-A299-AE1D115B9937}" destId="{1285CD94-381C-4EA6-81CC-F6680E4D7E5A}" srcOrd="10" destOrd="0" presId="urn:microsoft.com/office/officeart/2008/layout/PictureStrips"/>
    <dgm:cxn modelId="{CA74A340-29D9-4319-90F5-A28181B8ADE9}" type="presParOf" srcId="{1285CD94-381C-4EA6-81CC-F6680E4D7E5A}" destId="{46EDFB0F-053A-46DA-9AEE-5692C6178CBB}" srcOrd="0" destOrd="0" presId="urn:microsoft.com/office/officeart/2008/layout/PictureStrips"/>
    <dgm:cxn modelId="{AE7A3E17-B4A1-4D59-8307-64F317F6DF81}" type="presParOf" srcId="{1285CD94-381C-4EA6-81CC-F6680E4D7E5A}" destId="{5A2EC2D0-DBA1-47E8-B49C-B774A8CF42F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489637-E397-4007-A655-4D0987F72FD6}" type="doc">
      <dgm:prSet loTypeId="urn:microsoft.com/office/officeart/2005/8/layout/gear1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BE9F59C-3733-40DC-BCC2-09BF95C88245}">
      <dgm:prSet phldrT="[Metin]" custT="1"/>
      <dgm:spPr/>
      <dgm:t>
        <a:bodyPr/>
        <a:lstStyle/>
        <a:p>
          <a:r>
            <a:rPr lang="tr-TR" sz="2600" b="1" cap="none" dirty="0" smtClean="0">
              <a:latin typeface="Garamond" panose="02020404030301010803" pitchFamily="18" charset="0"/>
            </a:rPr>
            <a:t>Günümüzde Çocukların Zamanlarını Etkili </a:t>
          </a:r>
          <a:br>
            <a:rPr lang="tr-TR" sz="2600" b="1" cap="none" dirty="0" smtClean="0">
              <a:latin typeface="Garamond" panose="02020404030301010803" pitchFamily="18" charset="0"/>
            </a:rPr>
          </a:br>
          <a:r>
            <a:rPr lang="tr-TR" sz="2600" b="1" cap="none" dirty="0" smtClean="0">
              <a:latin typeface="Garamond" panose="02020404030301010803" pitchFamily="18" charset="0"/>
            </a:rPr>
            <a:t>Kullanmalarının Önündeki Engeller Nelerdir?</a:t>
          </a:r>
          <a:r>
            <a:rPr lang="tr-TR" sz="2600" cap="none" dirty="0" smtClean="0">
              <a:latin typeface="Garamond" panose="02020404030301010803" pitchFamily="18" charset="0"/>
            </a:rPr>
            <a:t/>
          </a:r>
          <a:br>
            <a:rPr lang="tr-TR" sz="2600" cap="none" dirty="0" smtClean="0">
              <a:latin typeface="Garamond" panose="02020404030301010803" pitchFamily="18" charset="0"/>
            </a:rPr>
          </a:br>
          <a:endParaRPr lang="tr-TR" sz="2600" dirty="0">
            <a:latin typeface="Garamond" panose="02020404030301010803" pitchFamily="18" charset="0"/>
          </a:endParaRPr>
        </a:p>
      </dgm:t>
    </dgm:pt>
    <dgm:pt modelId="{D6F48E71-A867-43CF-9F2A-7250BFAFBEFB}" type="parTrans" cxnId="{2817EA96-3778-4FD8-8B8F-AA8CC88A05A7}">
      <dgm:prSet/>
      <dgm:spPr/>
      <dgm:t>
        <a:bodyPr/>
        <a:lstStyle/>
        <a:p>
          <a:endParaRPr lang="tr-TR"/>
        </a:p>
      </dgm:t>
    </dgm:pt>
    <dgm:pt modelId="{DEC2E350-1BEB-4D83-8EE2-D75C194F9388}" type="sibTrans" cxnId="{2817EA96-3778-4FD8-8B8F-AA8CC88A05A7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78127AF2-2048-4BC2-BAC3-607C3E9C347A}">
      <dgm:prSet phldrT="[Metin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sz="2200" dirty="0" smtClean="0">
              <a:solidFill>
                <a:schemeClr val="tx1"/>
              </a:solidFill>
              <a:latin typeface="Garamond" panose="02020404030301010803" pitchFamily="18" charset="0"/>
            </a:rPr>
            <a:t>Erteleme Alışkanlığı</a:t>
          </a:r>
          <a:endParaRPr lang="tr-TR" sz="22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DBE0A3B7-82F1-4CCD-811E-4554AFD308F8}" type="parTrans" cxnId="{499C4493-6B0C-4994-A6A8-B821CA5E461F}">
      <dgm:prSet/>
      <dgm:spPr/>
      <dgm:t>
        <a:bodyPr/>
        <a:lstStyle/>
        <a:p>
          <a:endParaRPr lang="tr-TR"/>
        </a:p>
      </dgm:t>
    </dgm:pt>
    <dgm:pt modelId="{C1158DD5-2CD1-4DA9-8F2A-76A7C12358E6}" type="sibTrans" cxnId="{499C4493-6B0C-4994-A6A8-B821CA5E461F}">
      <dgm:prSet/>
      <dgm:spPr/>
      <dgm:t>
        <a:bodyPr/>
        <a:lstStyle/>
        <a:p>
          <a:endParaRPr lang="tr-TR"/>
        </a:p>
      </dgm:t>
    </dgm:pt>
    <dgm:pt modelId="{CCFF9731-BBB3-4057-8647-215E93B6869F}">
      <dgm:prSet custT="1"/>
      <dgm:spPr/>
      <dgm:t>
        <a:bodyPr/>
        <a:lstStyle/>
        <a:p>
          <a:r>
            <a:rPr lang="tr-TR" sz="2200" smtClean="0">
              <a:solidFill>
                <a:schemeClr val="tx1"/>
              </a:solidFill>
              <a:latin typeface="Garamond" panose="02020404030301010803" pitchFamily="18" charset="0"/>
            </a:rPr>
            <a:t>Dikkat eksikliği veya dağınıklığı</a:t>
          </a:r>
          <a:endParaRPr lang="tr-TR" sz="2200" dirty="0" smtClean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6CC1C86B-B4B1-409C-9E9B-C0E6742D647A}" type="parTrans" cxnId="{D70FBB7C-1231-4C6E-ABE8-A44903953144}">
      <dgm:prSet/>
      <dgm:spPr/>
      <dgm:t>
        <a:bodyPr/>
        <a:lstStyle/>
        <a:p>
          <a:endParaRPr lang="tr-TR"/>
        </a:p>
      </dgm:t>
    </dgm:pt>
    <dgm:pt modelId="{3B3A73C0-2185-4693-8D73-68D507CDE96F}" type="sibTrans" cxnId="{D70FBB7C-1231-4C6E-ABE8-A44903953144}">
      <dgm:prSet/>
      <dgm:spPr/>
      <dgm:t>
        <a:bodyPr/>
        <a:lstStyle/>
        <a:p>
          <a:endParaRPr lang="tr-TR"/>
        </a:p>
      </dgm:t>
    </dgm:pt>
    <dgm:pt modelId="{B6148A5A-8670-45B1-B1A4-FE38FD32E515}">
      <dgm:prSet custT="1"/>
      <dgm:spPr/>
      <dgm:t>
        <a:bodyPr/>
        <a:lstStyle/>
        <a:p>
          <a:r>
            <a:rPr lang="tr-TR" sz="2200" dirty="0" smtClean="0">
              <a:solidFill>
                <a:schemeClr val="tx1"/>
              </a:solidFill>
              <a:latin typeface="Garamond" panose="02020404030301010803" pitchFamily="18" charset="0"/>
            </a:rPr>
            <a:t>Teknolojik aletlerin kullanım süreleri</a:t>
          </a:r>
        </a:p>
      </dgm:t>
    </dgm:pt>
    <dgm:pt modelId="{C2CE119A-8957-4E29-A53F-998EB533885E}" type="parTrans" cxnId="{EFFF87A2-80AE-4658-9820-124E21AA0358}">
      <dgm:prSet/>
      <dgm:spPr/>
      <dgm:t>
        <a:bodyPr/>
        <a:lstStyle/>
        <a:p>
          <a:endParaRPr lang="tr-TR"/>
        </a:p>
      </dgm:t>
    </dgm:pt>
    <dgm:pt modelId="{895AAE04-3B56-418E-B8DA-9766B84D0821}" type="sibTrans" cxnId="{EFFF87A2-80AE-4658-9820-124E21AA0358}">
      <dgm:prSet/>
      <dgm:spPr/>
      <dgm:t>
        <a:bodyPr/>
        <a:lstStyle/>
        <a:p>
          <a:endParaRPr lang="tr-TR"/>
        </a:p>
      </dgm:t>
    </dgm:pt>
    <dgm:pt modelId="{145AD51A-0D9D-4175-A19F-8BC47535FF7B}">
      <dgm:prSet custT="1"/>
      <dgm:spPr/>
      <dgm:t>
        <a:bodyPr/>
        <a:lstStyle/>
        <a:p>
          <a:r>
            <a:rPr lang="tr-TR" sz="2200" smtClean="0">
              <a:solidFill>
                <a:schemeClr val="tx1"/>
              </a:solidFill>
              <a:latin typeface="Garamond" panose="02020404030301010803" pitchFamily="18" charset="0"/>
            </a:rPr>
            <a:t>Özdisiplin eksikliği</a:t>
          </a:r>
          <a:endParaRPr lang="tr-TR" sz="2200" dirty="0" smtClean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BE42E8AA-33EB-4C3D-BD03-6A15E7B9CAF8}" type="parTrans" cxnId="{D0914B28-B416-477C-B7D5-99BD4CE84E2E}">
      <dgm:prSet/>
      <dgm:spPr/>
      <dgm:t>
        <a:bodyPr/>
        <a:lstStyle/>
        <a:p>
          <a:endParaRPr lang="tr-TR"/>
        </a:p>
      </dgm:t>
    </dgm:pt>
    <dgm:pt modelId="{4ACD0FCC-E0B9-4A8A-B268-4BA82B6993FD}" type="sibTrans" cxnId="{D0914B28-B416-477C-B7D5-99BD4CE84E2E}">
      <dgm:prSet/>
      <dgm:spPr/>
      <dgm:t>
        <a:bodyPr/>
        <a:lstStyle/>
        <a:p>
          <a:endParaRPr lang="tr-TR"/>
        </a:p>
      </dgm:t>
    </dgm:pt>
    <dgm:pt modelId="{E975E584-B0B0-4C2C-88E2-12219901AFB1}">
      <dgm:prSet custT="1"/>
      <dgm:spPr/>
      <dgm:t>
        <a:bodyPr/>
        <a:lstStyle/>
        <a:p>
          <a:r>
            <a:rPr lang="tr-TR" sz="2200" smtClean="0">
              <a:solidFill>
                <a:schemeClr val="tx1"/>
              </a:solidFill>
              <a:latin typeface="Garamond" panose="02020404030301010803" pitchFamily="18" charset="0"/>
            </a:rPr>
            <a:t>Mükemmelliyetçilik</a:t>
          </a:r>
          <a:endParaRPr lang="tr-TR" sz="2200" dirty="0" smtClean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F3760E3B-F64A-41F7-9E16-77A0E8438B17}" type="parTrans" cxnId="{B608484C-EF7F-45A5-A443-E5957876A899}">
      <dgm:prSet/>
      <dgm:spPr/>
      <dgm:t>
        <a:bodyPr/>
        <a:lstStyle/>
        <a:p>
          <a:endParaRPr lang="tr-TR"/>
        </a:p>
      </dgm:t>
    </dgm:pt>
    <dgm:pt modelId="{E9EE5819-DCE8-4FF1-94B4-9ECB76D1E7C8}" type="sibTrans" cxnId="{B608484C-EF7F-45A5-A443-E5957876A899}">
      <dgm:prSet/>
      <dgm:spPr/>
      <dgm:t>
        <a:bodyPr/>
        <a:lstStyle/>
        <a:p>
          <a:endParaRPr lang="tr-TR"/>
        </a:p>
      </dgm:t>
    </dgm:pt>
    <dgm:pt modelId="{946A070C-5F38-4F47-90D6-7567C98591B1}">
      <dgm:prSet custT="1"/>
      <dgm:spPr/>
      <dgm:t>
        <a:bodyPr/>
        <a:lstStyle/>
        <a:p>
          <a:r>
            <a:rPr lang="tr-TR" sz="2200" smtClean="0">
              <a:solidFill>
                <a:schemeClr val="tx1"/>
              </a:solidFill>
              <a:latin typeface="Garamond" panose="02020404030301010803" pitchFamily="18" charset="0"/>
            </a:rPr>
            <a:t>Aşırı güven yada güvensizlik</a:t>
          </a:r>
          <a:endParaRPr lang="tr-TR" sz="2200" dirty="0" smtClean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E7B6016C-4E8C-4E8F-AA1F-405E2B7450F1}" type="parTrans" cxnId="{0D89A32C-E365-466F-A7CE-9DAAB62553CF}">
      <dgm:prSet/>
      <dgm:spPr/>
      <dgm:t>
        <a:bodyPr/>
        <a:lstStyle/>
        <a:p>
          <a:endParaRPr lang="tr-TR"/>
        </a:p>
      </dgm:t>
    </dgm:pt>
    <dgm:pt modelId="{6DF44D89-A9A1-4522-82E5-F2AA8C82AA4E}" type="sibTrans" cxnId="{0D89A32C-E365-466F-A7CE-9DAAB62553CF}">
      <dgm:prSet/>
      <dgm:spPr/>
      <dgm:t>
        <a:bodyPr/>
        <a:lstStyle/>
        <a:p>
          <a:endParaRPr lang="tr-TR"/>
        </a:p>
      </dgm:t>
    </dgm:pt>
    <dgm:pt modelId="{F1F3108F-FD1B-4985-8A3D-3E5785010B6C}">
      <dgm:prSet custT="1"/>
      <dgm:spPr/>
      <dgm:t>
        <a:bodyPr/>
        <a:lstStyle/>
        <a:p>
          <a:r>
            <a:rPr lang="tr-TR" sz="2200" dirty="0" smtClean="0">
              <a:solidFill>
                <a:schemeClr val="tx1"/>
              </a:solidFill>
              <a:latin typeface="Garamond" panose="02020404030301010803" pitchFamily="18" charset="0"/>
            </a:rPr>
            <a:t>Hayır diyememek</a:t>
          </a:r>
        </a:p>
      </dgm:t>
    </dgm:pt>
    <dgm:pt modelId="{5604443A-2D16-4AAB-AADF-8D7F8D5A0E3E}" type="parTrans" cxnId="{064EAB51-2E78-4664-8204-C54050D598D5}">
      <dgm:prSet/>
      <dgm:spPr/>
      <dgm:t>
        <a:bodyPr/>
        <a:lstStyle/>
        <a:p>
          <a:endParaRPr lang="tr-TR"/>
        </a:p>
      </dgm:t>
    </dgm:pt>
    <dgm:pt modelId="{B9F08983-366B-4F9F-A07D-152179E430BF}" type="sibTrans" cxnId="{064EAB51-2E78-4664-8204-C54050D598D5}">
      <dgm:prSet/>
      <dgm:spPr/>
      <dgm:t>
        <a:bodyPr/>
        <a:lstStyle/>
        <a:p>
          <a:endParaRPr lang="tr-TR"/>
        </a:p>
      </dgm:t>
    </dgm:pt>
    <dgm:pt modelId="{25AA80AB-B29E-4567-8FA6-0D62F76156AC}" type="pres">
      <dgm:prSet presAssocID="{00489637-E397-4007-A655-4D0987F72FD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946AA43-6453-4F52-BFAC-86E700513873}" type="pres">
      <dgm:prSet presAssocID="{BBE9F59C-3733-40DC-BCC2-09BF95C88245}" presName="gear1" presStyleLbl="node1" presStyleIdx="0" presStyleCnt="1" custScaleX="127449" custScaleY="114684" custLinFactNeighborX="9512" custLinFactNeighborY="-2715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A90901-225F-4B52-A186-D97BA019662F}" type="pres">
      <dgm:prSet presAssocID="{BBE9F59C-3733-40DC-BCC2-09BF95C88245}" presName="gear1srcNode" presStyleLbl="node1" presStyleIdx="0" presStyleCnt="1"/>
      <dgm:spPr/>
      <dgm:t>
        <a:bodyPr/>
        <a:lstStyle/>
        <a:p>
          <a:endParaRPr lang="tr-TR"/>
        </a:p>
      </dgm:t>
    </dgm:pt>
    <dgm:pt modelId="{D0E140E0-2238-464A-A552-EF94B3CDBBB6}" type="pres">
      <dgm:prSet presAssocID="{BBE9F59C-3733-40DC-BCC2-09BF95C88245}" presName="gear1dstNode" presStyleLbl="node1" presStyleIdx="0" presStyleCnt="1"/>
      <dgm:spPr/>
      <dgm:t>
        <a:bodyPr/>
        <a:lstStyle/>
        <a:p>
          <a:endParaRPr lang="tr-TR"/>
        </a:p>
      </dgm:t>
    </dgm:pt>
    <dgm:pt modelId="{0C71F4E2-5A96-4092-A57E-9E2770D9A1F9}" type="pres">
      <dgm:prSet presAssocID="{BBE9F59C-3733-40DC-BCC2-09BF95C88245}" presName="gear1ch" presStyleLbl="fgAcc1" presStyleIdx="0" presStyleCnt="1" custScaleX="294982" custScaleY="194277" custLinFactNeighborX="-13750" custLinFactNeighborY="3805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86CCCA-BBB9-4566-8DA1-54E81EAB9BCC}" type="pres">
      <dgm:prSet presAssocID="{DEC2E350-1BEB-4D83-8EE2-D75C194F9388}" presName="connector1" presStyleLbl="sibTrans2D1" presStyleIdx="0" presStyleCnt="1" custScaleX="218324" custScaleY="110164" custLinFactNeighborX="5006" custLinFactNeighborY="-14175"/>
      <dgm:spPr/>
      <dgm:t>
        <a:bodyPr/>
        <a:lstStyle/>
        <a:p>
          <a:endParaRPr lang="tr-TR"/>
        </a:p>
      </dgm:t>
    </dgm:pt>
  </dgm:ptLst>
  <dgm:cxnLst>
    <dgm:cxn modelId="{064EAB51-2E78-4664-8204-C54050D598D5}" srcId="{BBE9F59C-3733-40DC-BCC2-09BF95C88245}" destId="{F1F3108F-FD1B-4985-8A3D-3E5785010B6C}" srcOrd="6" destOrd="0" parTransId="{5604443A-2D16-4AAB-AADF-8D7F8D5A0E3E}" sibTransId="{B9F08983-366B-4F9F-A07D-152179E430BF}"/>
    <dgm:cxn modelId="{499C4493-6B0C-4994-A6A8-B821CA5E461F}" srcId="{BBE9F59C-3733-40DC-BCC2-09BF95C88245}" destId="{78127AF2-2048-4BC2-BAC3-607C3E9C347A}" srcOrd="0" destOrd="0" parTransId="{DBE0A3B7-82F1-4CCD-811E-4554AFD308F8}" sibTransId="{C1158DD5-2CD1-4DA9-8F2A-76A7C12358E6}"/>
    <dgm:cxn modelId="{E1B55661-AB94-42B7-98D5-647B70014E4C}" type="presOf" srcId="{F1F3108F-FD1B-4985-8A3D-3E5785010B6C}" destId="{0C71F4E2-5A96-4092-A57E-9E2770D9A1F9}" srcOrd="0" destOrd="6" presId="urn:microsoft.com/office/officeart/2005/8/layout/gear1"/>
    <dgm:cxn modelId="{D0914B28-B416-477C-B7D5-99BD4CE84E2E}" srcId="{BBE9F59C-3733-40DC-BCC2-09BF95C88245}" destId="{145AD51A-0D9D-4175-A19F-8BC47535FF7B}" srcOrd="3" destOrd="0" parTransId="{BE42E8AA-33EB-4C3D-BD03-6A15E7B9CAF8}" sibTransId="{4ACD0FCC-E0B9-4A8A-B268-4BA82B6993FD}"/>
    <dgm:cxn modelId="{7806EF87-E212-43A9-96B2-E50F660F600D}" type="presOf" srcId="{00489637-E397-4007-A655-4D0987F72FD6}" destId="{25AA80AB-B29E-4567-8FA6-0D62F76156AC}" srcOrd="0" destOrd="0" presId="urn:microsoft.com/office/officeart/2005/8/layout/gear1"/>
    <dgm:cxn modelId="{2817EA96-3778-4FD8-8B8F-AA8CC88A05A7}" srcId="{00489637-E397-4007-A655-4D0987F72FD6}" destId="{BBE9F59C-3733-40DC-BCC2-09BF95C88245}" srcOrd="0" destOrd="0" parTransId="{D6F48E71-A867-43CF-9F2A-7250BFAFBEFB}" sibTransId="{DEC2E350-1BEB-4D83-8EE2-D75C194F9388}"/>
    <dgm:cxn modelId="{B305142E-68A0-440C-90D4-5514DAFC3CFD}" type="presOf" srcId="{E975E584-B0B0-4C2C-88E2-12219901AFB1}" destId="{0C71F4E2-5A96-4092-A57E-9E2770D9A1F9}" srcOrd="0" destOrd="4" presId="urn:microsoft.com/office/officeart/2005/8/layout/gear1"/>
    <dgm:cxn modelId="{B608484C-EF7F-45A5-A443-E5957876A899}" srcId="{BBE9F59C-3733-40DC-BCC2-09BF95C88245}" destId="{E975E584-B0B0-4C2C-88E2-12219901AFB1}" srcOrd="4" destOrd="0" parTransId="{F3760E3B-F64A-41F7-9E16-77A0E8438B17}" sibTransId="{E9EE5819-DCE8-4FF1-94B4-9ECB76D1E7C8}"/>
    <dgm:cxn modelId="{25829152-B295-4E55-BB84-E67A08F3192E}" type="presOf" srcId="{CCFF9731-BBB3-4057-8647-215E93B6869F}" destId="{0C71F4E2-5A96-4092-A57E-9E2770D9A1F9}" srcOrd="0" destOrd="1" presId="urn:microsoft.com/office/officeart/2005/8/layout/gear1"/>
    <dgm:cxn modelId="{6CAD6F71-B86C-4FA6-BFC4-625072E7205D}" type="presOf" srcId="{DEC2E350-1BEB-4D83-8EE2-D75C194F9388}" destId="{EF86CCCA-BBB9-4566-8DA1-54E81EAB9BCC}" srcOrd="0" destOrd="0" presId="urn:microsoft.com/office/officeart/2005/8/layout/gear1"/>
    <dgm:cxn modelId="{2A3BE6ED-E75F-4099-8A39-82E15820768B}" type="presOf" srcId="{946A070C-5F38-4F47-90D6-7567C98591B1}" destId="{0C71F4E2-5A96-4092-A57E-9E2770D9A1F9}" srcOrd="0" destOrd="5" presId="urn:microsoft.com/office/officeart/2005/8/layout/gear1"/>
    <dgm:cxn modelId="{C872B81E-C32A-46C6-9BF8-64B8211F8995}" type="presOf" srcId="{BBE9F59C-3733-40DC-BCC2-09BF95C88245}" destId="{19A90901-225F-4B52-A186-D97BA019662F}" srcOrd="1" destOrd="0" presId="urn:microsoft.com/office/officeart/2005/8/layout/gear1"/>
    <dgm:cxn modelId="{D70FBB7C-1231-4C6E-ABE8-A44903953144}" srcId="{BBE9F59C-3733-40DC-BCC2-09BF95C88245}" destId="{CCFF9731-BBB3-4057-8647-215E93B6869F}" srcOrd="1" destOrd="0" parTransId="{6CC1C86B-B4B1-409C-9E9B-C0E6742D647A}" sibTransId="{3B3A73C0-2185-4693-8D73-68D507CDE96F}"/>
    <dgm:cxn modelId="{3B404C36-BE39-4D73-970A-46C7CB8B8001}" type="presOf" srcId="{145AD51A-0D9D-4175-A19F-8BC47535FF7B}" destId="{0C71F4E2-5A96-4092-A57E-9E2770D9A1F9}" srcOrd="0" destOrd="3" presId="urn:microsoft.com/office/officeart/2005/8/layout/gear1"/>
    <dgm:cxn modelId="{C8EC9C36-2933-4980-BF0F-994480122351}" type="presOf" srcId="{BBE9F59C-3733-40DC-BCC2-09BF95C88245}" destId="{D0E140E0-2238-464A-A552-EF94B3CDBBB6}" srcOrd="2" destOrd="0" presId="urn:microsoft.com/office/officeart/2005/8/layout/gear1"/>
    <dgm:cxn modelId="{EFFF87A2-80AE-4658-9820-124E21AA0358}" srcId="{BBE9F59C-3733-40DC-BCC2-09BF95C88245}" destId="{B6148A5A-8670-45B1-B1A4-FE38FD32E515}" srcOrd="2" destOrd="0" parTransId="{C2CE119A-8957-4E29-A53F-998EB533885E}" sibTransId="{895AAE04-3B56-418E-B8DA-9766B84D0821}"/>
    <dgm:cxn modelId="{2C4B93A4-F00F-4B1B-8FFA-7ACFE140065E}" type="presOf" srcId="{BBE9F59C-3733-40DC-BCC2-09BF95C88245}" destId="{0946AA43-6453-4F52-BFAC-86E700513873}" srcOrd="0" destOrd="0" presId="urn:microsoft.com/office/officeart/2005/8/layout/gear1"/>
    <dgm:cxn modelId="{0D89A32C-E365-466F-A7CE-9DAAB62553CF}" srcId="{BBE9F59C-3733-40DC-BCC2-09BF95C88245}" destId="{946A070C-5F38-4F47-90D6-7567C98591B1}" srcOrd="5" destOrd="0" parTransId="{E7B6016C-4E8C-4E8F-AA1F-405E2B7450F1}" sibTransId="{6DF44D89-A9A1-4522-82E5-F2AA8C82AA4E}"/>
    <dgm:cxn modelId="{34147789-633C-4FBC-9738-6AEACF05CE67}" type="presOf" srcId="{78127AF2-2048-4BC2-BAC3-607C3E9C347A}" destId="{0C71F4E2-5A96-4092-A57E-9E2770D9A1F9}" srcOrd="0" destOrd="0" presId="urn:microsoft.com/office/officeart/2005/8/layout/gear1"/>
    <dgm:cxn modelId="{136B6E46-D402-45B6-ADCB-3F420E1E4F70}" type="presOf" srcId="{B6148A5A-8670-45B1-B1A4-FE38FD32E515}" destId="{0C71F4E2-5A96-4092-A57E-9E2770D9A1F9}" srcOrd="0" destOrd="2" presId="urn:microsoft.com/office/officeart/2005/8/layout/gear1"/>
    <dgm:cxn modelId="{550A26CA-207E-4D91-AA50-BD8210EE01F5}" type="presParOf" srcId="{25AA80AB-B29E-4567-8FA6-0D62F76156AC}" destId="{0946AA43-6453-4F52-BFAC-86E700513873}" srcOrd="0" destOrd="0" presId="urn:microsoft.com/office/officeart/2005/8/layout/gear1"/>
    <dgm:cxn modelId="{AAEAAEBF-8A70-4BEA-888B-E89027350C00}" type="presParOf" srcId="{25AA80AB-B29E-4567-8FA6-0D62F76156AC}" destId="{19A90901-225F-4B52-A186-D97BA019662F}" srcOrd="1" destOrd="0" presId="urn:microsoft.com/office/officeart/2005/8/layout/gear1"/>
    <dgm:cxn modelId="{14DA6E6C-36A4-493C-BAC9-4369E9EFB8C0}" type="presParOf" srcId="{25AA80AB-B29E-4567-8FA6-0D62F76156AC}" destId="{D0E140E0-2238-464A-A552-EF94B3CDBBB6}" srcOrd="2" destOrd="0" presId="urn:microsoft.com/office/officeart/2005/8/layout/gear1"/>
    <dgm:cxn modelId="{000A2D2C-87EB-4504-B04A-278FCCD9DE50}" type="presParOf" srcId="{25AA80AB-B29E-4567-8FA6-0D62F76156AC}" destId="{0C71F4E2-5A96-4092-A57E-9E2770D9A1F9}" srcOrd="3" destOrd="0" presId="urn:microsoft.com/office/officeart/2005/8/layout/gear1"/>
    <dgm:cxn modelId="{1122660B-3CBF-4EA7-B870-3906D651E11D}" type="presParOf" srcId="{25AA80AB-B29E-4567-8FA6-0D62F76156AC}" destId="{EF86CCCA-BBB9-4566-8DA1-54E81EAB9BCC}" srcOrd="4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68E54FF-2D00-447E-8079-3A95193029DD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AD42038B-D6AB-4344-A2E6-761A8640C813}">
      <dgm:prSet phldrT="[Metin]" custT="1"/>
      <dgm:spPr/>
      <dgm:t>
        <a:bodyPr/>
        <a:lstStyle/>
        <a:p>
          <a:pPr algn="just"/>
          <a:r>
            <a:rPr lang="tr-TR" sz="2200" dirty="0" smtClean="0">
              <a:latin typeface="Garamond" panose="02020404030301010803" pitchFamily="18" charset="0"/>
            </a:rPr>
            <a:t>Çocuklar, ailelerini gözlemler. Çocukların davranışlarında anne-babanın alışkanlıkları etkilidir. Örneğin; her sabah işine geç kalan bir baba, çocuğunun okula zamanında gitme alışkanlığı kazanmasına iyi bir örnek değildir.</a:t>
          </a:r>
          <a:endParaRPr lang="tr-TR" sz="2200" dirty="0">
            <a:latin typeface="Garamond" panose="02020404030301010803" pitchFamily="18" charset="0"/>
          </a:endParaRPr>
        </a:p>
      </dgm:t>
    </dgm:pt>
    <dgm:pt modelId="{E538B868-1920-4782-9D6E-BB964E07DEE7}" type="parTrans" cxnId="{5272119B-9C45-4EF1-A414-44496A282C0E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799FEC3A-423D-4ACE-93A7-3F4F4071DAA3}" type="sibTrans" cxnId="{5272119B-9C45-4EF1-A414-44496A282C0E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BA3BC98B-E5F0-45C4-BA3D-7F701081BF1A}">
      <dgm:prSet phldrT="[Metin]" custT="1"/>
      <dgm:spPr/>
      <dgm:t>
        <a:bodyPr/>
        <a:lstStyle/>
        <a:p>
          <a:pPr algn="just"/>
          <a:r>
            <a:rPr lang="tr-TR" sz="2200" dirty="0" smtClean="0">
              <a:solidFill>
                <a:schemeClr val="tx1"/>
              </a:solidFill>
              <a:latin typeface="Garamond" panose="02020404030301010803" pitchFamily="18" charset="0"/>
            </a:rPr>
            <a:t>Öncelikle siz zamanın farkında olarak, planlamalarınızı iyi yaparak çocuğunuza model olun.</a:t>
          </a:r>
          <a:endParaRPr lang="tr-TR" sz="22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788B8479-547D-4842-AAF7-E7D2C551E4BB}" type="parTrans" cxnId="{3FE5C15D-E572-4E79-9CF9-1FC86EA6B234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6D608618-59FC-4100-B235-536EFBA525DF}" type="sibTrans" cxnId="{3FE5C15D-E572-4E79-9CF9-1FC86EA6B234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DD5063AC-874D-479D-AB22-4B3667CE6CD8}">
      <dgm:prSet phldrT="[Metin]" custT="1"/>
      <dgm:spPr/>
      <dgm:t>
        <a:bodyPr/>
        <a:lstStyle/>
        <a:p>
          <a:pPr algn="just"/>
          <a:r>
            <a:rPr lang="tr-TR" sz="2200" dirty="0" smtClean="0">
              <a:solidFill>
                <a:schemeClr val="tx1"/>
              </a:solidFill>
              <a:latin typeface="Garamond" panose="02020404030301010803" pitchFamily="18" charset="0"/>
            </a:rPr>
            <a:t>Bir planlama yaparken sesli şekilde neyin ne kadar süreceğini, yaşanabilecek aksilikleri, bunların ne kadar zamana mal olabileceğini söyleyin. Böylece sizi model alsın.</a:t>
          </a:r>
          <a:endParaRPr lang="tr-TR" sz="22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FA5D8933-0009-47A6-8B17-8169874F28A5}" type="parTrans" cxnId="{36A5C030-8DCA-4EFB-9255-43CD8A20BDA4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4EC00AB9-9889-4068-9326-3CDF31F5D246}" type="sibTrans" cxnId="{36A5C030-8DCA-4EFB-9255-43CD8A20BDA4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0EB7C414-9628-4133-8949-8AB57244DAAF}" type="pres">
      <dgm:prSet presAssocID="{468E54FF-2D00-447E-8079-3A95193029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2A35240-8CE7-4FAB-9B2F-CECC7D4C9C36}" type="pres">
      <dgm:prSet presAssocID="{DD5063AC-874D-479D-AB22-4B3667CE6CD8}" presName="boxAndChildren" presStyleCnt="0"/>
      <dgm:spPr/>
      <dgm:t>
        <a:bodyPr/>
        <a:lstStyle/>
        <a:p>
          <a:endParaRPr lang="tr-TR"/>
        </a:p>
      </dgm:t>
    </dgm:pt>
    <dgm:pt modelId="{B3FE7D7B-DE30-4E45-84B5-E458DEBC1EA7}" type="pres">
      <dgm:prSet presAssocID="{DD5063AC-874D-479D-AB22-4B3667CE6CD8}" presName="parentTextBox" presStyleLbl="node1" presStyleIdx="0" presStyleCnt="3"/>
      <dgm:spPr/>
      <dgm:t>
        <a:bodyPr/>
        <a:lstStyle/>
        <a:p>
          <a:endParaRPr lang="tr-TR"/>
        </a:p>
      </dgm:t>
    </dgm:pt>
    <dgm:pt modelId="{363FC60E-AC00-4FBC-881A-0F043A4626F4}" type="pres">
      <dgm:prSet presAssocID="{6D608618-59FC-4100-B235-536EFBA525DF}" presName="sp" presStyleCnt="0"/>
      <dgm:spPr/>
      <dgm:t>
        <a:bodyPr/>
        <a:lstStyle/>
        <a:p>
          <a:endParaRPr lang="tr-TR"/>
        </a:p>
      </dgm:t>
    </dgm:pt>
    <dgm:pt modelId="{06677AB6-9892-40F7-8D04-CB8F9AC2A4A7}" type="pres">
      <dgm:prSet presAssocID="{BA3BC98B-E5F0-45C4-BA3D-7F701081BF1A}" presName="arrowAndChildren" presStyleCnt="0"/>
      <dgm:spPr/>
      <dgm:t>
        <a:bodyPr/>
        <a:lstStyle/>
        <a:p>
          <a:endParaRPr lang="tr-TR"/>
        </a:p>
      </dgm:t>
    </dgm:pt>
    <dgm:pt modelId="{70028620-C6A9-4760-841B-B36792E8768C}" type="pres">
      <dgm:prSet presAssocID="{BA3BC98B-E5F0-45C4-BA3D-7F701081BF1A}" presName="parentTextArrow" presStyleLbl="node1" presStyleIdx="1" presStyleCnt="3" custLinFactNeighborX="-129" custLinFactNeighborY="668"/>
      <dgm:spPr/>
      <dgm:t>
        <a:bodyPr/>
        <a:lstStyle/>
        <a:p>
          <a:endParaRPr lang="tr-TR"/>
        </a:p>
      </dgm:t>
    </dgm:pt>
    <dgm:pt modelId="{3FCDD6CD-484F-4434-A429-53EAC7C4496E}" type="pres">
      <dgm:prSet presAssocID="{799FEC3A-423D-4ACE-93A7-3F4F4071DAA3}" presName="sp" presStyleCnt="0"/>
      <dgm:spPr/>
      <dgm:t>
        <a:bodyPr/>
        <a:lstStyle/>
        <a:p>
          <a:endParaRPr lang="tr-TR"/>
        </a:p>
      </dgm:t>
    </dgm:pt>
    <dgm:pt modelId="{41D21EF9-CD9C-4D81-BDE2-17E0C1FFA319}" type="pres">
      <dgm:prSet presAssocID="{AD42038B-D6AB-4344-A2E6-761A8640C813}" presName="arrowAndChildren" presStyleCnt="0"/>
      <dgm:spPr/>
      <dgm:t>
        <a:bodyPr/>
        <a:lstStyle/>
        <a:p>
          <a:endParaRPr lang="tr-TR"/>
        </a:p>
      </dgm:t>
    </dgm:pt>
    <dgm:pt modelId="{2A83C09F-9915-4A44-8192-67A890A84D96}" type="pres">
      <dgm:prSet presAssocID="{AD42038B-D6AB-4344-A2E6-761A8640C813}" presName="parentTextArrow" presStyleLbl="node1" presStyleIdx="2" presStyleCnt="3" custLinFactNeighborX="-271" custLinFactNeighborY="428"/>
      <dgm:spPr/>
      <dgm:t>
        <a:bodyPr/>
        <a:lstStyle/>
        <a:p>
          <a:endParaRPr lang="tr-TR"/>
        </a:p>
      </dgm:t>
    </dgm:pt>
  </dgm:ptLst>
  <dgm:cxnLst>
    <dgm:cxn modelId="{37F008A2-741B-4AF4-AF6D-14A2F81DE7E6}" type="presOf" srcId="{AD42038B-D6AB-4344-A2E6-761A8640C813}" destId="{2A83C09F-9915-4A44-8192-67A890A84D96}" srcOrd="0" destOrd="0" presId="urn:microsoft.com/office/officeart/2005/8/layout/process4"/>
    <dgm:cxn modelId="{36A5C030-8DCA-4EFB-9255-43CD8A20BDA4}" srcId="{468E54FF-2D00-447E-8079-3A95193029DD}" destId="{DD5063AC-874D-479D-AB22-4B3667CE6CD8}" srcOrd="2" destOrd="0" parTransId="{FA5D8933-0009-47A6-8B17-8169874F28A5}" sibTransId="{4EC00AB9-9889-4068-9326-3CDF31F5D246}"/>
    <dgm:cxn modelId="{5272119B-9C45-4EF1-A414-44496A282C0E}" srcId="{468E54FF-2D00-447E-8079-3A95193029DD}" destId="{AD42038B-D6AB-4344-A2E6-761A8640C813}" srcOrd="0" destOrd="0" parTransId="{E538B868-1920-4782-9D6E-BB964E07DEE7}" sibTransId="{799FEC3A-423D-4ACE-93A7-3F4F4071DAA3}"/>
    <dgm:cxn modelId="{B9E52980-4739-46BF-A4F7-041D5A868A95}" type="presOf" srcId="{468E54FF-2D00-447E-8079-3A95193029DD}" destId="{0EB7C414-9628-4133-8949-8AB57244DAAF}" srcOrd="0" destOrd="0" presId="urn:microsoft.com/office/officeart/2005/8/layout/process4"/>
    <dgm:cxn modelId="{3FE5C15D-E572-4E79-9CF9-1FC86EA6B234}" srcId="{468E54FF-2D00-447E-8079-3A95193029DD}" destId="{BA3BC98B-E5F0-45C4-BA3D-7F701081BF1A}" srcOrd="1" destOrd="0" parTransId="{788B8479-547D-4842-AAF7-E7D2C551E4BB}" sibTransId="{6D608618-59FC-4100-B235-536EFBA525DF}"/>
    <dgm:cxn modelId="{93C4A676-1D7F-4FFB-A100-8BD2AE7176F0}" type="presOf" srcId="{BA3BC98B-E5F0-45C4-BA3D-7F701081BF1A}" destId="{70028620-C6A9-4760-841B-B36792E8768C}" srcOrd="0" destOrd="0" presId="urn:microsoft.com/office/officeart/2005/8/layout/process4"/>
    <dgm:cxn modelId="{5C73B81C-48DB-409C-8B6D-E6EEC9FA2CB6}" type="presOf" srcId="{DD5063AC-874D-479D-AB22-4B3667CE6CD8}" destId="{B3FE7D7B-DE30-4E45-84B5-E458DEBC1EA7}" srcOrd="0" destOrd="0" presId="urn:microsoft.com/office/officeart/2005/8/layout/process4"/>
    <dgm:cxn modelId="{996F267F-8448-4252-9C5B-4EBA43F67840}" type="presParOf" srcId="{0EB7C414-9628-4133-8949-8AB57244DAAF}" destId="{D2A35240-8CE7-4FAB-9B2F-CECC7D4C9C36}" srcOrd="0" destOrd="0" presId="urn:microsoft.com/office/officeart/2005/8/layout/process4"/>
    <dgm:cxn modelId="{DA306A71-09DE-48CB-AEE5-ED1BFE5E7F74}" type="presParOf" srcId="{D2A35240-8CE7-4FAB-9B2F-CECC7D4C9C36}" destId="{B3FE7D7B-DE30-4E45-84B5-E458DEBC1EA7}" srcOrd="0" destOrd="0" presId="urn:microsoft.com/office/officeart/2005/8/layout/process4"/>
    <dgm:cxn modelId="{92AE092E-2437-495F-9D31-5D71784EDB84}" type="presParOf" srcId="{0EB7C414-9628-4133-8949-8AB57244DAAF}" destId="{363FC60E-AC00-4FBC-881A-0F043A4626F4}" srcOrd="1" destOrd="0" presId="urn:microsoft.com/office/officeart/2005/8/layout/process4"/>
    <dgm:cxn modelId="{7F337A08-B5EE-43C8-B0C8-7F15E5E71C89}" type="presParOf" srcId="{0EB7C414-9628-4133-8949-8AB57244DAAF}" destId="{06677AB6-9892-40F7-8D04-CB8F9AC2A4A7}" srcOrd="2" destOrd="0" presId="urn:microsoft.com/office/officeart/2005/8/layout/process4"/>
    <dgm:cxn modelId="{D24BCE7C-E126-40D8-BA48-A547D61AE922}" type="presParOf" srcId="{06677AB6-9892-40F7-8D04-CB8F9AC2A4A7}" destId="{70028620-C6A9-4760-841B-B36792E8768C}" srcOrd="0" destOrd="0" presId="urn:microsoft.com/office/officeart/2005/8/layout/process4"/>
    <dgm:cxn modelId="{D6A6E86F-BA48-4687-AE0B-9CD7101B16DE}" type="presParOf" srcId="{0EB7C414-9628-4133-8949-8AB57244DAAF}" destId="{3FCDD6CD-484F-4434-A429-53EAC7C4496E}" srcOrd="3" destOrd="0" presId="urn:microsoft.com/office/officeart/2005/8/layout/process4"/>
    <dgm:cxn modelId="{08D75C73-D083-493B-B968-CFB0D35F31CE}" type="presParOf" srcId="{0EB7C414-9628-4133-8949-8AB57244DAAF}" destId="{41D21EF9-CD9C-4D81-BDE2-17E0C1FFA319}" srcOrd="4" destOrd="0" presId="urn:microsoft.com/office/officeart/2005/8/layout/process4"/>
    <dgm:cxn modelId="{B784FA17-FFF2-4DA3-BB91-0B11573CD139}" type="presParOf" srcId="{41D21EF9-CD9C-4D81-BDE2-17E0C1FFA319}" destId="{2A83C09F-9915-4A44-8192-67A890A84D9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68E54FF-2D00-447E-8079-3A95193029DD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AD42038B-D6AB-4344-A2E6-761A8640C813}">
      <dgm:prSet phldrT="[Metin]" custT="1"/>
      <dgm:spPr/>
      <dgm:t>
        <a:bodyPr/>
        <a:lstStyle/>
        <a:p>
          <a:pPr algn="just"/>
          <a:r>
            <a:rPr lang="tr-TR" sz="2200" dirty="0" smtClean="0">
              <a:latin typeface="Garamond" panose="02020404030301010803" pitchFamily="18" charset="0"/>
            </a:rPr>
            <a:t>Günümüzde en temel zaman tuzaklarından biri belki de birincisi teknolojik aletlerin yani tablet, telefon, bilgisayar kısacası internet kullanımının yaygınlığıdır.</a:t>
          </a:r>
          <a:endParaRPr lang="tr-TR" sz="2200" dirty="0">
            <a:latin typeface="Garamond" panose="02020404030301010803" pitchFamily="18" charset="0"/>
          </a:endParaRPr>
        </a:p>
      </dgm:t>
    </dgm:pt>
    <dgm:pt modelId="{E538B868-1920-4782-9D6E-BB964E07DEE7}" type="parTrans" cxnId="{5272119B-9C45-4EF1-A414-44496A282C0E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799FEC3A-423D-4ACE-93A7-3F4F4071DAA3}" type="sibTrans" cxnId="{5272119B-9C45-4EF1-A414-44496A282C0E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BA3BC98B-E5F0-45C4-BA3D-7F701081BF1A}">
      <dgm:prSet phldrT="[Metin]" custT="1"/>
      <dgm:spPr/>
      <dgm:t>
        <a:bodyPr/>
        <a:lstStyle/>
        <a:p>
          <a:pPr algn="just"/>
          <a:r>
            <a:rPr lang="tr-TR" sz="2200" dirty="0" smtClean="0">
              <a:latin typeface="Garamond" panose="02020404030301010803" pitchFamily="18" charset="0"/>
            </a:rPr>
            <a:t>İnternetin yoğun kullanımı hem fiziksel hem de ruhsal pek çok hasara yol açmaktadır.</a:t>
          </a:r>
          <a:endParaRPr lang="tr-TR" sz="22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788B8479-547D-4842-AAF7-E7D2C551E4BB}" type="parTrans" cxnId="{3FE5C15D-E572-4E79-9CF9-1FC86EA6B234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6D608618-59FC-4100-B235-536EFBA525DF}" type="sibTrans" cxnId="{3FE5C15D-E572-4E79-9CF9-1FC86EA6B234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DD5063AC-874D-479D-AB22-4B3667CE6CD8}">
      <dgm:prSet phldrT="[Metin]" custT="1"/>
      <dgm:spPr/>
      <dgm:t>
        <a:bodyPr/>
        <a:lstStyle/>
        <a:p>
          <a:pPr algn="just"/>
          <a:r>
            <a:rPr lang="tr-TR" sz="2200" dirty="0" smtClean="0">
              <a:latin typeface="Garamond" panose="02020404030301010803" pitchFamily="18" charset="0"/>
            </a:rPr>
            <a:t>Çocukların teknolojik alet kullanım süreleri ailelerin kontrolündedir.</a:t>
          </a:r>
        </a:p>
        <a:p>
          <a:pPr algn="just"/>
          <a:r>
            <a:rPr lang="tr-TR" sz="2200" dirty="0" smtClean="0">
              <a:latin typeface="Garamond" panose="02020404030301010803" pitchFamily="18" charset="0"/>
            </a:rPr>
            <a:t>Anne –babaların da internette geçirdikleri süreyi iyi planlamaları gerekir.</a:t>
          </a:r>
          <a:endParaRPr lang="tr-TR" sz="22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FA5D8933-0009-47A6-8B17-8169874F28A5}" type="parTrans" cxnId="{36A5C030-8DCA-4EFB-9255-43CD8A20BDA4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4EC00AB9-9889-4068-9326-3CDF31F5D246}" type="sibTrans" cxnId="{36A5C030-8DCA-4EFB-9255-43CD8A20BDA4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0EB7C414-9628-4133-8949-8AB57244DAAF}" type="pres">
      <dgm:prSet presAssocID="{468E54FF-2D00-447E-8079-3A95193029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2A35240-8CE7-4FAB-9B2F-CECC7D4C9C36}" type="pres">
      <dgm:prSet presAssocID="{DD5063AC-874D-479D-AB22-4B3667CE6CD8}" presName="boxAndChildren" presStyleCnt="0"/>
      <dgm:spPr/>
      <dgm:t>
        <a:bodyPr/>
        <a:lstStyle/>
        <a:p>
          <a:endParaRPr lang="tr-TR"/>
        </a:p>
      </dgm:t>
    </dgm:pt>
    <dgm:pt modelId="{B3FE7D7B-DE30-4E45-84B5-E458DEBC1EA7}" type="pres">
      <dgm:prSet presAssocID="{DD5063AC-874D-479D-AB22-4B3667CE6CD8}" presName="parentTextBox" presStyleLbl="node1" presStyleIdx="0" presStyleCnt="3"/>
      <dgm:spPr/>
      <dgm:t>
        <a:bodyPr/>
        <a:lstStyle/>
        <a:p>
          <a:endParaRPr lang="tr-TR"/>
        </a:p>
      </dgm:t>
    </dgm:pt>
    <dgm:pt modelId="{363FC60E-AC00-4FBC-881A-0F043A4626F4}" type="pres">
      <dgm:prSet presAssocID="{6D608618-59FC-4100-B235-536EFBA525DF}" presName="sp" presStyleCnt="0"/>
      <dgm:spPr/>
      <dgm:t>
        <a:bodyPr/>
        <a:lstStyle/>
        <a:p>
          <a:endParaRPr lang="tr-TR"/>
        </a:p>
      </dgm:t>
    </dgm:pt>
    <dgm:pt modelId="{06677AB6-9892-40F7-8D04-CB8F9AC2A4A7}" type="pres">
      <dgm:prSet presAssocID="{BA3BC98B-E5F0-45C4-BA3D-7F701081BF1A}" presName="arrowAndChildren" presStyleCnt="0"/>
      <dgm:spPr/>
      <dgm:t>
        <a:bodyPr/>
        <a:lstStyle/>
        <a:p>
          <a:endParaRPr lang="tr-TR"/>
        </a:p>
      </dgm:t>
    </dgm:pt>
    <dgm:pt modelId="{70028620-C6A9-4760-841B-B36792E8768C}" type="pres">
      <dgm:prSet presAssocID="{BA3BC98B-E5F0-45C4-BA3D-7F701081BF1A}" presName="parentTextArrow" presStyleLbl="node1" presStyleIdx="1" presStyleCnt="3" custLinFactNeighborX="-129" custLinFactNeighborY="668"/>
      <dgm:spPr/>
      <dgm:t>
        <a:bodyPr/>
        <a:lstStyle/>
        <a:p>
          <a:endParaRPr lang="tr-TR"/>
        </a:p>
      </dgm:t>
    </dgm:pt>
    <dgm:pt modelId="{3FCDD6CD-484F-4434-A429-53EAC7C4496E}" type="pres">
      <dgm:prSet presAssocID="{799FEC3A-423D-4ACE-93A7-3F4F4071DAA3}" presName="sp" presStyleCnt="0"/>
      <dgm:spPr/>
      <dgm:t>
        <a:bodyPr/>
        <a:lstStyle/>
        <a:p>
          <a:endParaRPr lang="tr-TR"/>
        </a:p>
      </dgm:t>
    </dgm:pt>
    <dgm:pt modelId="{41D21EF9-CD9C-4D81-BDE2-17E0C1FFA319}" type="pres">
      <dgm:prSet presAssocID="{AD42038B-D6AB-4344-A2E6-761A8640C813}" presName="arrowAndChildren" presStyleCnt="0"/>
      <dgm:spPr/>
      <dgm:t>
        <a:bodyPr/>
        <a:lstStyle/>
        <a:p>
          <a:endParaRPr lang="tr-TR"/>
        </a:p>
      </dgm:t>
    </dgm:pt>
    <dgm:pt modelId="{2A83C09F-9915-4A44-8192-67A890A84D96}" type="pres">
      <dgm:prSet presAssocID="{AD42038B-D6AB-4344-A2E6-761A8640C813}" presName="parentTextArrow" presStyleLbl="node1" presStyleIdx="2" presStyleCnt="3" custLinFactNeighborX="-271" custLinFactNeighborY="428"/>
      <dgm:spPr/>
      <dgm:t>
        <a:bodyPr/>
        <a:lstStyle/>
        <a:p>
          <a:endParaRPr lang="tr-TR"/>
        </a:p>
      </dgm:t>
    </dgm:pt>
  </dgm:ptLst>
  <dgm:cxnLst>
    <dgm:cxn modelId="{36A5C030-8DCA-4EFB-9255-43CD8A20BDA4}" srcId="{468E54FF-2D00-447E-8079-3A95193029DD}" destId="{DD5063AC-874D-479D-AB22-4B3667CE6CD8}" srcOrd="2" destOrd="0" parTransId="{FA5D8933-0009-47A6-8B17-8169874F28A5}" sibTransId="{4EC00AB9-9889-4068-9326-3CDF31F5D246}"/>
    <dgm:cxn modelId="{6F9FEEF9-FED8-4AC2-A9D3-007AA1B71CB5}" type="presOf" srcId="{BA3BC98B-E5F0-45C4-BA3D-7F701081BF1A}" destId="{70028620-C6A9-4760-841B-B36792E8768C}" srcOrd="0" destOrd="0" presId="urn:microsoft.com/office/officeart/2005/8/layout/process4"/>
    <dgm:cxn modelId="{5272119B-9C45-4EF1-A414-44496A282C0E}" srcId="{468E54FF-2D00-447E-8079-3A95193029DD}" destId="{AD42038B-D6AB-4344-A2E6-761A8640C813}" srcOrd="0" destOrd="0" parTransId="{E538B868-1920-4782-9D6E-BB964E07DEE7}" sibTransId="{799FEC3A-423D-4ACE-93A7-3F4F4071DAA3}"/>
    <dgm:cxn modelId="{FBD60FA4-CC0A-47C5-BE70-454800459A66}" type="presOf" srcId="{DD5063AC-874D-479D-AB22-4B3667CE6CD8}" destId="{B3FE7D7B-DE30-4E45-84B5-E458DEBC1EA7}" srcOrd="0" destOrd="0" presId="urn:microsoft.com/office/officeart/2005/8/layout/process4"/>
    <dgm:cxn modelId="{C7A0F27C-914D-4FA7-A2CC-E928090CC746}" type="presOf" srcId="{AD42038B-D6AB-4344-A2E6-761A8640C813}" destId="{2A83C09F-9915-4A44-8192-67A890A84D96}" srcOrd="0" destOrd="0" presId="urn:microsoft.com/office/officeart/2005/8/layout/process4"/>
    <dgm:cxn modelId="{3FE5C15D-E572-4E79-9CF9-1FC86EA6B234}" srcId="{468E54FF-2D00-447E-8079-3A95193029DD}" destId="{BA3BC98B-E5F0-45C4-BA3D-7F701081BF1A}" srcOrd="1" destOrd="0" parTransId="{788B8479-547D-4842-AAF7-E7D2C551E4BB}" sibTransId="{6D608618-59FC-4100-B235-536EFBA525DF}"/>
    <dgm:cxn modelId="{0D181E44-4256-488F-9E7D-0CBF15B097CC}" type="presOf" srcId="{468E54FF-2D00-447E-8079-3A95193029DD}" destId="{0EB7C414-9628-4133-8949-8AB57244DAAF}" srcOrd="0" destOrd="0" presId="urn:microsoft.com/office/officeart/2005/8/layout/process4"/>
    <dgm:cxn modelId="{3D3D33EE-1287-496E-9CBC-7BC3B4CBC74B}" type="presParOf" srcId="{0EB7C414-9628-4133-8949-8AB57244DAAF}" destId="{D2A35240-8CE7-4FAB-9B2F-CECC7D4C9C36}" srcOrd="0" destOrd="0" presId="urn:microsoft.com/office/officeart/2005/8/layout/process4"/>
    <dgm:cxn modelId="{F119AD45-9157-4BD7-A934-B4F653D9CE04}" type="presParOf" srcId="{D2A35240-8CE7-4FAB-9B2F-CECC7D4C9C36}" destId="{B3FE7D7B-DE30-4E45-84B5-E458DEBC1EA7}" srcOrd="0" destOrd="0" presId="urn:microsoft.com/office/officeart/2005/8/layout/process4"/>
    <dgm:cxn modelId="{4C438965-8425-44C8-8801-F2080BE652E3}" type="presParOf" srcId="{0EB7C414-9628-4133-8949-8AB57244DAAF}" destId="{363FC60E-AC00-4FBC-881A-0F043A4626F4}" srcOrd="1" destOrd="0" presId="urn:microsoft.com/office/officeart/2005/8/layout/process4"/>
    <dgm:cxn modelId="{2A0717B5-53D3-46C2-B02F-81248795BF3F}" type="presParOf" srcId="{0EB7C414-9628-4133-8949-8AB57244DAAF}" destId="{06677AB6-9892-40F7-8D04-CB8F9AC2A4A7}" srcOrd="2" destOrd="0" presId="urn:microsoft.com/office/officeart/2005/8/layout/process4"/>
    <dgm:cxn modelId="{F67C10BD-DA73-4A45-B96F-6FA2FB8A86AB}" type="presParOf" srcId="{06677AB6-9892-40F7-8D04-CB8F9AC2A4A7}" destId="{70028620-C6A9-4760-841B-B36792E8768C}" srcOrd="0" destOrd="0" presId="urn:microsoft.com/office/officeart/2005/8/layout/process4"/>
    <dgm:cxn modelId="{C5DC23B3-2477-4A9E-9BE4-C4EAF2FF6C78}" type="presParOf" srcId="{0EB7C414-9628-4133-8949-8AB57244DAAF}" destId="{3FCDD6CD-484F-4434-A429-53EAC7C4496E}" srcOrd="3" destOrd="0" presId="urn:microsoft.com/office/officeart/2005/8/layout/process4"/>
    <dgm:cxn modelId="{FA1E14FD-E389-482D-8742-C0D250CF0330}" type="presParOf" srcId="{0EB7C414-9628-4133-8949-8AB57244DAAF}" destId="{41D21EF9-CD9C-4D81-BDE2-17E0C1FFA319}" srcOrd="4" destOrd="0" presId="urn:microsoft.com/office/officeart/2005/8/layout/process4"/>
    <dgm:cxn modelId="{5E7A20BC-E5CA-426B-89D5-821F9EED2EBD}" type="presParOf" srcId="{41D21EF9-CD9C-4D81-BDE2-17E0C1FFA319}" destId="{2A83C09F-9915-4A44-8192-67A890A84D9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C2B580-A21D-408F-8FAE-AF17B6A4523B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4E16ACF6-0D85-44B6-AC76-F98CADC6CB42}">
      <dgm:prSet phldrT="[Metin]" custT="1"/>
      <dgm:spPr/>
      <dgm:t>
        <a:bodyPr/>
        <a:lstStyle/>
        <a:p>
          <a:r>
            <a:rPr lang="tr-TR" sz="2600" dirty="0" smtClean="0">
              <a:latin typeface="Garamond" panose="02020404030301010803" pitchFamily="18" charset="0"/>
            </a:rPr>
            <a:t>Eğer </a:t>
          </a:r>
          <a:r>
            <a:rPr lang="tr-TR" sz="2600" dirty="0" err="1" smtClean="0">
              <a:latin typeface="Garamond" panose="02020404030301010803" pitchFamily="18" charset="0"/>
            </a:rPr>
            <a:t>çocuğuzun</a:t>
          </a:r>
          <a:r>
            <a:rPr lang="tr-TR" sz="2600" dirty="0" smtClean="0">
              <a:latin typeface="Garamond" panose="02020404030301010803" pitchFamily="18" charset="0"/>
            </a:rPr>
            <a:t> dikkat süresinin kısa olduğunu düşünüyorsanız, ondan yapmasını beklediğiniz sorumlulukları küçük aşamalara bölebilirsiniz</a:t>
          </a:r>
          <a:endParaRPr lang="tr-TR" sz="2600" dirty="0">
            <a:latin typeface="Garamond" panose="02020404030301010803" pitchFamily="18" charset="0"/>
          </a:endParaRPr>
        </a:p>
      </dgm:t>
    </dgm:pt>
    <dgm:pt modelId="{A8A565E8-C2F0-41BA-8A52-6A96097408AD}" type="parTrans" cxnId="{CF2AB40F-5436-4524-AD3F-A64B3453C8E9}">
      <dgm:prSet/>
      <dgm:spPr/>
      <dgm:t>
        <a:bodyPr/>
        <a:lstStyle/>
        <a:p>
          <a:endParaRPr lang="tr-TR" sz="2600">
            <a:latin typeface="Garamond" panose="02020404030301010803" pitchFamily="18" charset="0"/>
          </a:endParaRPr>
        </a:p>
      </dgm:t>
    </dgm:pt>
    <dgm:pt modelId="{7AD6CCBB-E11B-470C-82C3-CF33FAF93BA7}" type="sibTrans" cxnId="{CF2AB40F-5436-4524-AD3F-A64B3453C8E9}">
      <dgm:prSet/>
      <dgm:spPr/>
      <dgm:t>
        <a:bodyPr/>
        <a:lstStyle/>
        <a:p>
          <a:endParaRPr lang="tr-TR" sz="2600">
            <a:latin typeface="Garamond" panose="02020404030301010803" pitchFamily="18" charset="0"/>
          </a:endParaRPr>
        </a:p>
      </dgm:t>
    </dgm:pt>
    <dgm:pt modelId="{D9E9EF8B-4440-4363-A71A-17178807AF8B}">
      <dgm:prSet phldrT="[Metin]" custT="1"/>
      <dgm:spPr/>
      <dgm:t>
        <a:bodyPr/>
        <a:lstStyle/>
        <a:p>
          <a:endParaRPr lang="tr-TR" sz="2600" dirty="0">
            <a:latin typeface="Garamond" panose="02020404030301010803" pitchFamily="18" charset="0"/>
          </a:endParaRPr>
        </a:p>
      </dgm:t>
    </dgm:pt>
    <dgm:pt modelId="{56A6E2C7-2F8E-4C6F-BB11-5626E5EEB132}" type="parTrans" cxnId="{6A24DBE3-A1F0-46D2-8F8E-E656846415E0}">
      <dgm:prSet/>
      <dgm:spPr/>
      <dgm:t>
        <a:bodyPr/>
        <a:lstStyle/>
        <a:p>
          <a:endParaRPr lang="tr-TR">
            <a:latin typeface="Garamond" panose="02020404030301010803" pitchFamily="18" charset="0"/>
          </a:endParaRPr>
        </a:p>
      </dgm:t>
    </dgm:pt>
    <dgm:pt modelId="{4077A1A7-782E-4984-8331-B8573183764A}" type="sibTrans" cxnId="{6A24DBE3-A1F0-46D2-8F8E-E656846415E0}">
      <dgm:prSet/>
      <dgm:spPr/>
      <dgm:t>
        <a:bodyPr/>
        <a:lstStyle/>
        <a:p>
          <a:endParaRPr lang="tr-TR">
            <a:latin typeface="Garamond" panose="02020404030301010803" pitchFamily="18" charset="0"/>
          </a:endParaRPr>
        </a:p>
      </dgm:t>
    </dgm:pt>
    <dgm:pt modelId="{667D406F-2182-4014-ABCA-9DBDA8CB39AD}">
      <dgm:prSet phldrT="[Metin]" custT="1"/>
      <dgm:spPr/>
      <dgm:t>
        <a:bodyPr/>
        <a:lstStyle/>
        <a:p>
          <a:pPr>
            <a:spcAft>
              <a:spcPct val="20000"/>
            </a:spcAft>
          </a:pPr>
          <a:r>
            <a:rPr lang="tr-TR" sz="2600" dirty="0" smtClean="0">
              <a:latin typeface="Garamond" panose="02020404030301010803" pitchFamily="18" charset="0"/>
            </a:rPr>
            <a:t>Çocukların birbirinden farklı mizaç özellikleri vardır. Bazı çocukların dikkat süreleri akranlarına göre daha az olabilir. </a:t>
          </a:r>
          <a:endParaRPr lang="tr-TR" sz="2600" dirty="0">
            <a:latin typeface="Garamond" panose="02020404030301010803" pitchFamily="18" charset="0"/>
          </a:endParaRPr>
        </a:p>
      </dgm:t>
    </dgm:pt>
    <dgm:pt modelId="{483C2AAB-8342-4988-A931-7C075726D0FA}" type="parTrans" cxnId="{B3DBF71D-EBE9-4EB4-8F83-EA3749AF9F5D}">
      <dgm:prSet/>
      <dgm:spPr/>
      <dgm:t>
        <a:bodyPr/>
        <a:lstStyle/>
        <a:p>
          <a:endParaRPr lang="tr-TR">
            <a:latin typeface="Garamond" panose="02020404030301010803" pitchFamily="18" charset="0"/>
          </a:endParaRPr>
        </a:p>
      </dgm:t>
    </dgm:pt>
    <dgm:pt modelId="{C2713E9A-63FE-463A-B188-F48FADE6FC87}" type="sibTrans" cxnId="{B3DBF71D-EBE9-4EB4-8F83-EA3749AF9F5D}">
      <dgm:prSet/>
      <dgm:spPr/>
      <dgm:t>
        <a:bodyPr/>
        <a:lstStyle/>
        <a:p>
          <a:endParaRPr lang="tr-TR">
            <a:latin typeface="Garamond" panose="02020404030301010803" pitchFamily="18" charset="0"/>
          </a:endParaRPr>
        </a:p>
      </dgm:t>
    </dgm:pt>
    <dgm:pt modelId="{E06B67D0-DE10-487B-B2FA-F38FB9008EDE}">
      <dgm:prSet phldrT="[Metin]" custT="1"/>
      <dgm:spPr/>
      <dgm:t>
        <a:bodyPr/>
        <a:lstStyle/>
        <a:p>
          <a:pPr>
            <a:spcAft>
              <a:spcPts val="3000"/>
            </a:spcAft>
          </a:pPr>
          <a:endParaRPr lang="tr-TR" sz="500" dirty="0">
            <a:latin typeface="Garamond" panose="02020404030301010803" pitchFamily="18" charset="0"/>
          </a:endParaRPr>
        </a:p>
      </dgm:t>
    </dgm:pt>
    <dgm:pt modelId="{1D2C2BEC-C8F8-4281-9F4F-2D55C45A787C}" type="parTrans" cxnId="{A63A775E-B4EE-429B-A868-CD16B4766CB3}">
      <dgm:prSet/>
      <dgm:spPr/>
      <dgm:t>
        <a:bodyPr/>
        <a:lstStyle/>
        <a:p>
          <a:endParaRPr lang="tr-TR">
            <a:latin typeface="Garamond" panose="02020404030301010803" pitchFamily="18" charset="0"/>
          </a:endParaRPr>
        </a:p>
      </dgm:t>
    </dgm:pt>
    <dgm:pt modelId="{4AD55504-C94F-4125-9644-9834F132DC77}" type="sibTrans" cxnId="{A63A775E-B4EE-429B-A868-CD16B4766CB3}">
      <dgm:prSet/>
      <dgm:spPr/>
      <dgm:t>
        <a:bodyPr/>
        <a:lstStyle/>
        <a:p>
          <a:endParaRPr lang="tr-TR">
            <a:latin typeface="Garamond" panose="02020404030301010803" pitchFamily="18" charset="0"/>
          </a:endParaRPr>
        </a:p>
      </dgm:t>
    </dgm:pt>
    <dgm:pt modelId="{94ECDC2E-E583-458B-8E6B-B5FC03EE2ECD}">
      <dgm:prSet phldrT="[Metin]" custT="1"/>
      <dgm:spPr/>
      <dgm:t>
        <a:bodyPr/>
        <a:lstStyle/>
        <a:p>
          <a:pPr>
            <a:spcAft>
              <a:spcPts val="3000"/>
            </a:spcAft>
          </a:pPr>
          <a:r>
            <a:rPr lang="tr-TR" sz="2600" dirty="0" smtClean="0">
              <a:latin typeface="Garamond" panose="02020404030301010803" pitchFamily="18" charset="0"/>
            </a:rPr>
            <a:t>Bu nedenle kısa sürede yapması gereken görevleri tamamlayabilirler.</a:t>
          </a:r>
          <a:endParaRPr lang="tr-TR" sz="2600" dirty="0">
            <a:latin typeface="Garamond" panose="02020404030301010803" pitchFamily="18" charset="0"/>
          </a:endParaRPr>
        </a:p>
      </dgm:t>
    </dgm:pt>
    <dgm:pt modelId="{8DD9E01E-9167-474A-8A5E-DE485AA7889E}" type="parTrans" cxnId="{D1963F8D-0619-4F8A-ADD6-DAD925756632}">
      <dgm:prSet/>
      <dgm:spPr/>
      <dgm:t>
        <a:bodyPr/>
        <a:lstStyle/>
        <a:p>
          <a:endParaRPr lang="tr-TR"/>
        </a:p>
      </dgm:t>
    </dgm:pt>
    <dgm:pt modelId="{B1F4BB37-82D1-4719-9BDC-FBE4B96E42BA}" type="sibTrans" cxnId="{D1963F8D-0619-4F8A-ADD6-DAD925756632}">
      <dgm:prSet/>
      <dgm:spPr/>
      <dgm:t>
        <a:bodyPr/>
        <a:lstStyle/>
        <a:p>
          <a:endParaRPr lang="tr-TR"/>
        </a:p>
      </dgm:t>
    </dgm:pt>
    <dgm:pt modelId="{2F1B4043-6068-475D-B0C3-B32F797BC37C}">
      <dgm:prSet phldrT="[Metin]" custT="1"/>
      <dgm:spPr/>
      <dgm:t>
        <a:bodyPr/>
        <a:lstStyle/>
        <a:p>
          <a:pPr>
            <a:spcAft>
              <a:spcPts val="3000"/>
            </a:spcAft>
          </a:pPr>
          <a:endParaRPr lang="tr-TR" sz="1000" dirty="0">
            <a:latin typeface="Garamond" panose="02020404030301010803" pitchFamily="18" charset="0"/>
          </a:endParaRPr>
        </a:p>
      </dgm:t>
    </dgm:pt>
    <dgm:pt modelId="{3B5497BA-C26E-49E1-AF61-3AED27E41704}" type="parTrans" cxnId="{D6D78AD1-EB7F-4B40-A5EA-EB765A6C0D86}">
      <dgm:prSet/>
      <dgm:spPr/>
      <dgm:t>
        <a:bodyPr/>
        <a:lstStyle/>
        <a:p>
          <a:endParaRPr lang="tr-TR"/>
        </a:p>
      </dgm:t>
    </dgm:pt>
    <dgm:pt modelId="{309167C3-2566-49B2-9648-E77228680CFA}" type="sibTrans" cxnId="{D6D78AD1-EB7F-4B40-A5EA-EB765A6C0D86}">
      <dgm:prSet/>
      <dgm:spPr/>
      <dgm:t>
        <a:bodyPr/>
        <a:lstStyle/>
        <a:p>
          <a:endParaRPr lang="tr-TR"/>
        </a:p>
      </dgm:t>
    </dgm:pt>
    <dgm:pt modelId="{B7A83DCA-E7E1-4908-9090-507656106F10}" type="pres">
      <dgm:prSet presAssocID="{0DC2B580-A21D-408F-8FAE-AF17B6A452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55F8885-2611-46D6-8AA7-3E9B0399F845}" type="pres">
      <dgm:prSet presAssocID="{667D406F-2182-4014-ABCA-9DBDA8CB39AD}" presName="parentText" presStyleLbl="node1" presStyleIdx="0" presStyleCnt="2" custLinFactNeighborX="7" custLinFactNeighborY="-89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1111BF-5546-493E-A3B8-9E61BABBA218}" type="pres">
      <dgm:prSet presAssocID="{667D406F-2182-4014-ABCA-9DBDA8CB39A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A4E9BD-9B10-4C4C-BFC2-AEB51E151221}" type="pres">
      <dgm:prSet presAssocID="{4E16ACF6-0D85-44B6-AC76-F98CADC6CB4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F667E4-A256-4C58-8A9E-5BF197AC171A}" type="pres">
      <dgm:prSet presAssocID="{4E16ACF6-0D85-44B6-AC76-F98CADC6CB4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577884-452C-4908-B26F-1EF26E4A09B6}" type="presOf" srcId="{D9E9EF8B-4440-4363-A71A-17178807AF8B}" destId="{1DF667E4-A256-4C58-8A9E-5BF197AC171A}" srcOrd="0" destOrd="0" presId="urn:microsoft.com/office/officeart/2005/8/layout/vList2"/>
    <dgm:cxn modelId="{228F98FA-2A96-4AD8-9DE2-0FF4D265C21C}" type="presOf" srcId="{E06B67D0-DE10-487B-B2FA-F38FB9008EDE}" destId="{271111BF-5546-493E-A3B8-9E61BABBA218}" srcOrd="0" destOrd="2" presId="urn:microsoft.com/office/officeart/2005/8/layout/vList2"/>
    <dgm:cxn modelId="{01656965-89D9-4B81-A07E-FB19C78A0E26}" type="presOf" srcId="{94ECDC2E-E583-458B-8E6B-B5FC03EE2ECD}" destId="{271111BF-5546-493E-A3B8-9E61BABBA218}" srcOrd="0" destOrd="1" presId="urn:microsoft.com/office/officeart/2005/8/layout/vList2"/>
    <dgm:cxn modelId="{6A24DBE3-A1F0-46D2-8F8E-E656846415E0}" srcId="{4E16ACF6-0D85-44B6-AC76-F98CADC6CB42}" destId="{D9E9EF8B-4440-4363-A71A-17178807AF8B}" srcOrd="0" destOrd="0" parTransId="{56A6E2C7-2F8E-4C6F-BB11-5626E5EEB132}" sibTransId="{4077A1A7-782E-4984-8331-B8573183764A}"/>
    <dgm:cxn modelId="{A63A775E-B4EE-429B-A868-CD16B4766CB3}" srcId="{667D406F-2182-4014-ABCA-9DBDA8CB39AD}" destId="{E06B67D0-DE10-487B-B2FA-F38FB9008EDE}" srcOrd="2" destOrd="0" parTransId="{1D2C2BEC-C8F8-4281-9F4F-2D55C45A787C}" sibTransId="{4AD55504-C94F-4125-9644-9834F132DC77}"/>
    <dgm:cxn modelId="{8EBED1F7-468D-4A28-A08B-8A89F6CBE67E}" type="presOf" srcId="{4E16ACF6-0D85-44B6-AC76-F98CADC6CB42}" destId="{DEA4E9BD-9B10-4C4C-BFC2-AEB51E151221}" srcOrd="0" destOrd="0" presId="urn:microsoft.com/office/officeart/2005/8/layout/vList2"/>
    <dgm:cxn modelId="{EDAB11D7-C6EF-4677-987F-38A8363F1B68}" type="presOf" srcId="{2F1B4043-6068-475D-B0C3-B32F797BC37C}" destId="{271111BF-5546-493E-A3B8-9E61BABBA218}" srcOrd="0" destOrd="0" presId="urn:microsoft.com/office/officeart/2005/8/layout/vList2"/>
    <dgm:cxn modelId="{D6D78AD1-EB7F-4B40-A5EA-EB765A6C0D86}" srcId="{667D406F-2182-4014-ABCA-9DBDA8CB39AD}" destId="{2F1B4043-6068-475D-B0C3-B32F797BC37C}" srcOrd="0" destOrd="0" parTransId="{3B5497BA-C26E-49E1-AF61-3AED27E41704}" sibTransId="{309167C3-2566-49B2-9648-E77228680CFA}"/>
    <dgm:cxn modelId="{FD9CD0B5-B402-4D41-B257-F034E1728634}" type="presOf" srcId="{0DC2B580-A21D-408F-8FAE-AF17B6A4523B}" destId="{B7A83DCA-E7E1-4908-9090-507656106F10}" srcOrd="0" destOrd="0" presId="urn:microsoft.com/office/officeart/2005/8/layout/vList2"/>
    <dgm:cxn modelId="{473944CD-90BD-4295-BB90-1F588C5676F7}" type="presOf" srcId="{667D406F-2182-4014-ABCA-9DBDA8CB39AD}" destId="{755F8885-2611-46D6-8AA7-3E9B0399F845}" srcOrd="0" destOrd="0" presId="urn:microsoft.com/office/officeart/2005/8/layout/vList2"/>
    <dgm:cxn modelId="{D1963F8D-0619-4F8A-ADD6-DAD925756632}" srcId="{667D406F-2182-4014-ABCA-9DBDA8CB39AD}" destId="{94ECDC2E-E583-458B-8E6B-B5FC03EE2ECD}" srcOrd="1" destOrd="0" parTransId="{8DD9E01E-9167-474A-8A5E-DE485AA7889E}" sibTransId="{B1F4BB37-82D1-4719-9BDC-FBE4B96E42BA}"/>
    <dgm:cxn modelId="{CF2AB40F-5436-4524-AD3F-A64B3453C8E9}" srcId="{0DC2B580-A21D-408F-8FAE-AF17B6A4523B}" destId="{4E16ACF6-0D85-44B6-AC76-F98CADC6CB42}" srcOrd="1" destOrd="0" parTransId="{A8A565E8-C2F0-41BA-8A52-6A96097408AD}" sibTransId="{7AD6CCBB-E11B-470C-82C3-CF33FAF93BA7}"/>
    <dgm:cxn modelId="{B3DBF71D-EBE9-4EB4-8F83-EA3749AF9F5D}" srcId="{0DC2B580-A21D-408F-8FAE-AF17B6A4523B}" destId="{667D406F-2182-4014-ABCA-9DBDA8CB39AD}" srcOrd="0" destOrd="0" parTransId="{483C2AAB-8342-4988-A931-7C075726D0FA}" sibTransId="{C2713E9A-63FE-463A-B188-F48FADE6FC87}"/>
    <dgm:cxn modelId="{2F9EBBB5-900D-4AD5-AD7B-DF107E3E728C}" type="presParOf" srcId="{B7A83DCA-E7E1-4908-9090-507656106F10}" destId="{755F8885-2611-46D6-8AA7-3E9B0399F845}" srcOrd="0" destOrd="0" presId="urn:microsoft.com/office/officeart/2005/8/layout/vList2"/>
    <dgm:cxn modelId="{1379F001-F237-4E0F-AD2F-E6B3AA076FC3}" type="presParOf" srcId="{B7A83DCA-E7E1-4908-9090-507656106F10}" destId="{271111BF-5546-493E-A3B8-9E61BABBA218}" srcOrd="1" destOrd="0" presId="urn:microsoft.com/office/officeart/2005/8/layout/vList2"/>
    <dgm:cxn modelId="{336C4AE1-5DEE-48B0-A9E9-A889E72220B9}" type="presParOf" srcId="{B7A83DCA-E7E1-4908-9090-507656106F10}" destId="{DEA4E9BD-9B10-4C4C-BFC2-AEB51E151221}" srcOrd="2" destOrd="0" presId="urn:microsoft.com/office/officeart/2005/8/layout/vList2"/>
    <dgm:cxn modelId="{B51DE6F3-52C6-488A-BF91-8D744B38AC66}" type="presParOf" srcId="{B7A83DCA-E7E1-4908-9090-507656106F10}" destId="{1DF667E4-A256-4C58-8A9E-5BF197AC171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68E54FF-2D00-447E-8079-3A95193029DD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AD42038B-D6AB-4344-A2E6-761A8640C813}">
      <dgm:prSet phldrT="[Metin]" custT="1"/>
      <dgm:spPr/>
      <dgm:t>
        <a:bodyPr/>
        <a:lstStyle/>
        <a:p>
          <a:pPr algn="ctr"/>
          <a:r>
            <a:rPr lang="tr-TR" sz="2200" dirty="0" smtClean="0">
              <a:latin typeface="Garamond" panose="02020404030301010803" pitchFamily="18" charset="0"/>
            </a:rPr>
            <a:t>Çocuğunuzun sorumluluğunu üstlenmeyin.</a:t>
          </a:r>
        </a:p>
        <a:p>
          <a:pPr algn="just"/>
          <a:endParaRPr lang="tr-TR" sz="2200" dirty="0">
            <a:latin typeface="Garamond" panose="02020404030301010803" pitchFamily="18" charset="0"/>
          </a:endParaRPr>
        </a:p>
      </dgm:t>
    </dgm:pt>
    <dgm:pt modelId="{E538B868-1920-4782-9D6E-BB964E07DEE7}" type="parTrans" cxnId="{5272119B-9C45-4EF1-A414-44496A282C0E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799FEC3A-423D-4ACE-93A7-3F4F4071DAA3}" type="sibTrans" cxnId="{5272119B-9C45-4EF1-A414-44496A282C0E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BA3BC98B-E5F0-45C4-BA3D-7F701081BF1A}">
      <dgm:prSet phldrT="[Metin]" custT="1"/>
      <dgm:spPr/>
      <dgm:t>
        <a:bodyPr/>
        <a:lstStyle/>
        <a:p>
          <a:pPr algn="just"/>
          <a:r>
            <a:rPr lang="tr-TR" sz="2200" dirty="0" smtClean="0">
              <a:latin typeface="Garamond" panose="02020404030301010803" pitchFamily="18" charset="0"/>
            </a:rPr>
            <a:t>Anne-baba olarak çocuklarımıza kıyamayız ve çoğu zaman onların yapması gereken işleri üstleniriz. Oysa çocuğunuzun süreç içerisinde kendi zamanını yönetebilmesi için geri  planda durmanız önemlidir.</a:t>
          </a:r>
          <a:endParaRPr lang="tr-TR" sz="22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788B8479-547D-4842-AAF7-E7D2C551E4BB}" type="parTrans" cxnId="{3FE5C15D-E572-4E79-9CF9-1FC86EA6B234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6D608618-59FC-4100-B235-536EFBA525DF}" type="sibTrans" cxnId="{3FE5C15D-E572-4E79-9CF9-1FC86EA6B234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DD5063AC-874D-479D-AB22-4B3667CE6CD8}">
      <dgm:prSet phldrT="[Metin]" custT="1"/>
      <dgm:spPr/>
      <dgm:t>
        <a:bodyPr/>
        <a:lstStyle/>
        <a:p>
          <a:pPr algn="just"/>
          <a:r>
            <a:rPr lang="tr-TR" sz="2200" dirty="0" smtClean="0">
              <a:latin typeface="Garamond" panose="02020404030301010803" pitchFamily="18" charset="0"/>
            </a:rPr>
            <a:t>Örneğin onun yerine çantasını hazırlamak veya yatağını düzeltmek kısa vadede çözümmüş gibi görünse de uzun vadede sorumluluklarını fark etmesinin ve gerçekleştirmesinin önünde ciddi bir engel olacaktır.</a:t>
          </a:r>
          <a:endParaRPr lang="tr-TR" sz="22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FA5D8933-0009-47A6-8B17-8169874F28A5}" type="parTrans" cxnId="{36A5C030-8DCA-4EFB-9255-43CD8A20BDA4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4EC00AB9-9889-4068-9326-3CDF31F5D246}" type="sibTrans" cxnId="{36A5C030-8DCA-4EFB-9255-43CD8A20BDA4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0EB7C414-9628-4133-8949-8AB57244DAAF}" type="pres">
      <dgm:prSet presAssocID="{468E54FF-2D00-447E-8079-3A95193029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2A35240-8CE7-4FAB-9B2F-CECC7D4C9C36}" type="pres">
      <dgm:prSet presAssocID="{DD5063AC-874D-479D-AB22-4B3667CE6CD8}" presName="boxAndChildren" presStyleCnt="0"/>
      <dgm:spPr/>
      <dgm:t>
        <a:bodyPr/>
        <a:lstStyle/>
        <a:p>
          <a:endParaRPr lang="tr-TR"/>
        </a:p>
      </dgm:t>
    </dgm:pt>
    <dgm:pt modelId="{B3FE7D7B-DE30-4E45-84B5-E458DEBC1EA7}" type="pres">
      <dgm:prSet presAssocID="{DD5063AC-874D-479D-AB22-4B3667CE6CD8}" presName="parentTextBox" presStyleLbl="node1" presStyleIdx="0" presStyleCnt="3"/>
      <dgm:spPr/>
      <dgm:t>
        <a:bodyPr/>
        <a:lstStyle/>
        <a:p>
          <a:endParaRPr lang="tr-TR"/>
        </a:p>
      </dgm:t>
    </dgm:pt>
    <dgm:pt modelId="{363FC60E-AC00-4FBC-881A-0F043A4626F4}" type="pres">
      <dgm:prSet presAssocID="{6D608618-59FC-4100-B235-536EFBA525DF}" presName="sp" presStyleCnt="0"/>
      <dgm:spPr/>
      <dgm:t>
        <a:bodyPr/>
        <a:lstStyle/>
        <a:p>
          <a:endParaRPr lang="tr-TR"/>
        </a:p>
      </dgm:t>
    </dgm:pt>
    <dgm:pt modelId="{06677AB6-9892-40F7-8D04-CB8F9AC2A4A7}" type="pres">
      <dgm:prSet presAssocID="{BA3BC98B-E5F0-45C4-BA3D-7F701081BF1A}" presName="arrowAndChildren" presStyleCnt="0"/>
      <dgm:spPr/>
      <dgm:t>
        <a:bodyPr/>
        <a:lstStyle/>
        <a:p>
          <a:endParaRPr lang="tr-TR"/>
        </a:p>
      </dgm:t>
    </dgm:pt>
    <dgm:pt modelId="{70028620-C6A9-4760-841B-B36792E8768C}" type="pres">
      <dgm:prSet presAssocID="{BA3BC98B-E5F0-45C4-BA3D-7F701081BF1A}" presName="parentTextArrow" presStyleLbl="node1" presStyleIdx="1" presStyleCnt="3" custLinFactNeighborX="-129" custLinFactNeighborY="668"/>
      <dgm:spPr/>
      <dgm:t>
        <a:bodyPr/>
        <a:lstStyle/>
        <a:p>
          <a:endParaRPr lang="tr-TR"/>
        </a:p>
      </dgm:t>
    </dgm:pt>
    <dgm:pt modelId="{3FCDD6CD-484F-4434-A429-53EAC7C4496E}" type="pres">
      <dgm:prSet presAssocID="{799FEC3A-423D-4ACE-93A7-3F4F4071DAA3}" presName="sp" presStyleCnt="0"/>
      <dgm:spPr/>
      <dgm:t>
        <a:bodyPr/>
        <a:lstStyle/>
        <a:p>
          <a:endParaRPr lang="tr-TR"/>
        </a:p>
      </dgm:t>
    </dgm:pt>
    <dgm:pt modelId="{41D21EF9-CD9C-4D81-BDE2-17E0C1FFA319}" type="pres">
      <dgm:prSet presAssocID="{AD42038B-D6AB-4344-A2E6-761A8640C813}" presName="arrowAndChildren" presStyleCnt="0"/>
      <dgm:spPr/>
      <dgm:t>
        <a:bodyPr/>
        <a:lstStyle/>
        <a:p>
          <a:endParaRPr lang="tr-TR"/>
        </a:p>
      </dgm:t>
    </dgm:pt>
    <dgm:pt modelId="{2A83C09F-9915-4A44-8192-67A890A84D96}" type="pres">
      <dgm:prSet presAssocID="{AD42038B-D6AB-4344-A2E6-761A8640C813}" presName="parentTextArrow" presStyleLbl="node1" presStyleIdx="2" presStyleCnt="3" custLinFactNeighborX="-271" custLinFactNeighborY="428"/>
      <dgm:spPr/>
      <dgm:t>
        <a:bodyPr/>
        <a:lstStyle/>
        <a:p>
          <a:endParaRPr lang="tr-TR"/>
        </a:p>
      </dgm:t>
    </dgm:pt>
  </dgm:ptLst>
  <dgm:cxnLst>
    <dgm:cxn modelId="{5272119B-9C45-4EF1-A414-44496A282C0E}" srcId="{468E54FF-2D00-447E-8079-3A95193029DD}" destId="{AD42038B-D6AB-4344-A2E6-761A8640C813}" srcOrd="0" destOrd="0" parTransId="{E538B868-1920-4782-9D6E-BB964E07DEE7}" sibTransId="{799FEC3A-423D-4ACE-93A7-3F4F4071DAA3}"/>
    <dgm:cxn modelId="{36A5C030-8DCA-4EFB-9255-43CD8A20BDA4}" srcId="{468E54FF-2D00-447E-8079-3A95193029DD}" destId="{DD5063AC-874D-479D-AB22-4B3667CE6CD8}" srcOrd="2" destOrd="0" parTransId="{FA5D8933-0009-47A6-8B17-8169874F28A5}" sibTransId="{4EC00AB9-9889-4068-9326-3CDF31F5D246}"/>
    <dgm:cxn modelId="{5CEA8DF0-4D04-4D9E-8B91-343B0AD172E4}" type="presOf" srcId="{BA3BC98B-E5F0-45C4-BA3D-7F701081BF1A}" destId="{70028620-C6A9-4760-841B-B36792E8768C}" srcOrd="0" destOrd="0" presId="urn:microsoft.com/office/officeart/2005/8/layout/process4"/>
    <dgm:cxn modelId="{7BBBA2F6-0F0C-4287-9A28-9EA64ACAE8B2}" type="presOf" srcId="{AD42038B-D6AB-4344-A2E6-761A8640C813}" destId="{2A83C09F-9915-4A44-8192-67A890A84D96}" srcOrd="0" destOrd="0" presId="urn:microsoft.com/office/officeart/2005/8/layout/process4"/>
    <dgm:cxn modelId="{3FE5C15D-E572-4E79-9CF9-1FC86EA6B234}" srcId="{468E54FF-2D00-447E-8079-3A95193029DD}" destId="{BA3BC98B-E5F0-45C4-BA3D-7F701081BF1A}" srcOrd="1" destOrd="0" parTransId="{788B8479-547D-4842-AAF7-E7D2C551E4BB}" sibTransId="{6D608618-59FC-4100-B235-536EFBA525DF}"/>
    <dgm:cxn modelId="{274688AB-40E2-4417-A857-B97BCF3C0C39}" type="presOf" srcId="{DD5063AC-874D-479D-AB22-4B3667CE6CD8}" destId="{B3FE7D7B-DE30-4E45-84B5-E458DEBC1EA7}" srcOrd="0" destOrd="0" presId="urn:microsoft.com/office/officeart/2005/8/layout/process4"/>
    <dgm:cxn modelId="{4F555F5D-844C-45B0-B984-5F02E366AB02}" type="presOf" srcId="{468E54FF-2D00-447E-8079-3A95193029DD}" destId="{0EB7C414-9628-4133-8949-8AB57244DAAF}" srcOrd="0" destOrd="0" presId="urn:microsoft.com/office/officeart/2005/8/layout/process4"/>
    <dgm:cxn modelId="{DEDD4DAA-E2C1-4BDF-901C-2BE474330758}" type="presParOf" srcId="{0EB7C414-9628-4133-8949-8AB57244DAAF}" destId="{D2A35240-8CE7-4FAB-9B2F-CECC7D4C9C36}" srcOrd="0" destOrd="0" presId="urn:microsoft.com/office/officeart/2005/8/layout/process4"/>
    <dgm:cxn modelId="{64127F13-FD57-45F9-87E2-C9752148493E}" type="presParOf" srcId="{D2A35240-8CE7-4FAB-9B2F-CECC7D4C9C36}" destId="{B3FE7D7B-DE30-4E45-84B5-E458DEBC1EA7}" srcOrd="0" destOrd="0" presId="urn:microsoft.com/office/officeart/2005/8/layout/process4"/>
    <dgm:cxn modelId="{BEEF38BB-9B30-4767-9C04-D11497B4381D}" type="presParOf" srcId="{0EB7C414-9628-4133-8949-8AB57244DAAF}" destId="{363FC60E-AC00-4FBC-881A-0F043A4626F4}" srcOrd="1" destOrd="0" presId="urn:microsoft.com/office/officeart/2005/8/layout/process4"/>
    <dgm:cxn modelId="{271F3025-EE14-438B-8486-CCFFE4BEAB01}" type="presParOf" srcId="{0EB7C414-9628-4133-8949-8AB57244DAAF}" destId="{06677AB6-9892-40F7-8D04-CB8F9AC2A4A7}" srcOrd="2" destOrd="0" presId="urn:microsoft.com/office/officeart/2005/8/layout/process4"/>
    <dgm:cxn modelId="{A362BC18-1BF8-4C29-B5D3-B281A0427CD1}" type="presParOf" srcId="{06677AB6-9892-40F7-8D04-CB8F9AC2A4A7}" destId="{70028620-C6A9-4760-841B-B36792E8768C}" srcOrd="0" destOrd="0" presId="urn:microsoft.com/office/officeart/2005/8/layout/process4"/>
    <dgm:cxn modelId="{0283CAA1-0B62-4B7F-9303-A3F6552A28B5}" type="presParOf" srcId="{0EB7C414-9628-4133-8949-8AB57244DAAF}" destId="{3FCDD6CD-484F-4434-A429-53EAC7C4496E}" srcOrd="3" destOrd="0" presId="urn:microsoft.com/office/officeart/2005/8/layout/process4"/>
    <dgm:cxn modelId="{2F8718C9-45A9-4753-B58E-1FC5AE5214DD}" type="presParOf" srcId="{0EB7C414-9628-4133-8949-8AB57244DAAF}" destId="{41D21EF9-CD9C-4D81-BDE2-17E0C1FFA319}" srcOrd="4" destOrd="0" presId="urn:microsoft.com/office/officeart/2005/8/layout/process4"/>
    <dgm:cxn modelId="{51EBABA2-A09F-4DFB-A7D1-ED181DCC5490}" type="presParOf" srcId="{41D21EF9-CD9C-4D81-BDE2-17E0C1FFA319}" destId="{2A83C09F-9915-4A44-8192-67A890A84D9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ADFED8D-CC79-4CAA-8AB8-F9D2524EBFE8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D482B0C2-7F8B-458F-BAB2-6078784E0D23}">
      <dgm:prSet phldrT="[Metin]" custT="1"/>
      <dgm:spPr/>
      <dgm:t>
        <a:bodyPr/>
        <a:lstStyle/>
        <a:p>
          <a:pPr algn="ctr"/>
          <a:r>
            <a:rPr lang="tr-TR" sz="2400" dirty="0" smtClean="0">
              <a:latin typeface="Garamond" panose="02020404030301010803" pitchFamily="18" charset="0"/>
            </a:rPr>
            <a:t>Uyku ve yemek düzenini iyi oturtun.</a:t>
          </a:r>
          <a:endParaRPr lang="tr-TR" sz="2400" dirty="0">
            <a:latin typeface="Garamond" panose="02020404030301010803" pitchFamily="18" charset="0"/>
          </a:endParaRPr>
        </a:p>
      </dgm:t>
    </dgm:pt>
    <dgm:pt modelId="{3A472DE7-CD6D-41C2-88A5-7EFECC8AC90A}" type="parTrans" cxnId="{76CECB83-9BC5-4F02-AE20-77E01FCA1963}">
      <dgm:prSet/>
      <dgm:spPr/>
      <dgm:t>
        <a:bodyPr/>
        <a:lstStyle/>
        <a:p>
          <a:endParaRPr lang="tr-TR" sz="2400">
            <a:latin typeface="Garamond" panose="02020404030301010803" pitchFamily="18" charset="0"/>
          </a:endParaRPr>
        </a:p>
      </dgm:t>
    </dgm:pt>
    <dgm:pt modelId="{12530E4D-6DC2-4432-A8EF-A297BF764C99}" type="sibTrans" cxnId="{76CECB83-9BC5-4F02-AE20-77E01FCA1963}">
      <dgm:prSet/>
      <dgm:spPr/>
      <dgm:t>
        <a:bodyPr/>
        <a:lstStyle/>
        <a:p>
          <a:endParaRPr lang="tr-TR" sz="2400">
            <a:latin typeface="Garamond" panose="02020404030301010803" pitchFamily="18" charset="0"/>
          </a:endParaRPr>
        </a:p>
      </dgm:t>
    </dgm:pt>
    <dgm:pt modelId="{049ABC28-284F-44EC-9D2D-1F55AB0E7FCF}">
      <dgm:prSet phldrT="[Metin]" custT="1"/>
      <dgm:spPr/>
      <dgm:t>
        <a:bodyPr/>
        <a:lstStyle/>
        <a:p>
          <a:r>
            <a:rPr lang="tr-TR" sz="2400" dirty="0" smtClean="0">
              <a:latin typeface="Garamond" panose="02020404030301010803" pitchFamily="18" charset="0"/>
            </a:rPr>
            <a:t>Çocuk için en temel gıdalar uyku ve beslenmedir. Uykusunu almış ve iyi beslenmiş bir çocuk dikkatini daha yüksek tutar, sorumluluklarını daha iyi gerçekleştirir.</a:t>
          </a:r>
          <a:endParaRPr lang="tr-TR" sz="2400" dirty="0">
            <a:latin typeface="Garamond" panose="02020404030301010803" pitchFamily="18" charset="0"/>
          </a:endParaRPr>
        </a:p>
      </dgm:t>
    </dgm:pt>
    <dgm:pt modelId="{A63E4CB3-894F-4F98-9357-345338ECA1E0}" type="parTrans" cxnId="{A1426211-D03A-499F-A5B1-9B0C55AA8875}">
      <dgm:prSet/>
      <dgm:spPr/>
      <dgm:t>
        <a:bodyPr/>
        <a:lstStyle/>
        <a:p>
          <a:endParaRPr lang="tr-TR" sz="2400">
            <a:latin typeface="Garamond" panose="02020404030301010803" pitchFamily="18" charset="0"/>
          </a:endParaRPr>
        </a:p>
      </dgm:t>
    </dgm:pt>
    <dgm:pt modelId="{9B040F79-8A30-4B0E-9E38-67C8DE5DFD61}" type="sibTrans" cxnId="{A1426211-D03A-499F-A5B1-9B0C55AA8875}">
      <dgm:prSet/>
      <dgm:spPr/>
      <dgm:t>
        <a:bodyPr/>
        <a:lstStyle/>
        <a:p>
          <a:endParaRPr lang="tr-TR" sz="2400">
            <a:latin typeface="Garamond" panose="02020404030301010803" pitchFamily="18" charset="0"/>
          </a:endParaRPr>
        </a:p>
      </dgm:t>
    </dgm:pt>
    <dgm:pt modelId="{2A575872-A3CF-43AE-B82D-293232F92775}">
      <dgm:prSet phldrT="[Metin]" custT="1"/>
      <dgm:spPr/>
      <dgm:t>
        <a:bodyPr/>
        <a:lstStyle/>
        <a:p>
          <a:r>
            <a:rPr lang="tr-TR" sz="2400" dirty="0" smtClean="0">
              <a:latin typeface="Garamond" panose="02020404030301010803" pitchFamily="18" charset="0"/>
            </a:rPr>
            <a:t>Ev içerisinde çocuğun uyku saatlerine özen gösterilmeli, özellikle okul çağı çocukları için ailenin sosyal hayatı planlanırken uyku faktörü göz önünde bulundurulmalıdır.</a:t>
          </a:r>
          <a:endParaRPr lang="tr-TR" sz="2400" dirty="0">
            <a:latin typeface="Garamond" panose="02020404030301010803" pitchFamily="18" charset="0"/>
          </a:endParaRPr>
        </a:p>
      </dgm:t>
    </dgm:pt>
    <dgm:pt modelId="{3F1BA342-D4AF-49FF-A695-8ED2FCFE4F52}" type="parTrans" cxnId="{F0B2B345-29CC-4544-8F61-BBD08A2D32B0}">
      <dgm:prSet/>
      <dgm:spPr/>
      <dgm:t>
        <a:bodyPr/>
        <a:lstStyle/>
        <a:p>
          <a:endParaRPr lang="tr-TR" sz="2400">
            <a:latin typeface="Garamond" panose="02020404030301010803" pitchFamily="18" charset="0"/>
          </a:endParaRPr>
        </a:p>
      </dgm:t>
    </dgm:pt>
    <dgm:pt modelId="{0A6CA98E-3718-472E-8AA8-33B35286A5DD}" type="sibTrans" cxnId="{F0B2B345-29CC-4544-8F61-BBD08A2D32B0}">
      <dgm:prSet/>
      <dgm:spPr/>
      <dgm:t>
        <a:bodyPr/>
        <a:lstStyle/>
        <a:p>
          <a:endParaRPr lang="tr-TR" sz="2400">
            <a:latin typeface="Garamond" panose="02020404030301010803" pitchFamily="18" charset="0"/>
          </a:endParaRPr>
        </a:p>
      </dgm:t>
    </dgm:pt>
    <dgm:pt modelId="{DDACAF33-78C5-40E2-A85B-CC2EFAFBC917}">
      <dgm:prSet phldrT="[Metin]" custT="1"/>
      <dgm:spPr/>
      <dgm:t>
        <a:bodyPr/>
        <a:lstStyle/>
        <a:p>
          <a:endParaRPr lang="tr-TR" sz="1000" dirty="0">
            <a:latin typeface="Garamond" panose="02020404030301010803" pitchFamily="18" charset="0"/>
          </a:endParaRPr>
        </a:p>
      </dgm:t>
    </dgm:pt>
    <dgm:pt modelId="{80D8D643-526D-473B-A169-C736613417B4}" type="parTrans" cxnId="{7198AE28-4BE8-4157-AA09-01299C408696}">
      <dgm:prSet/>
      <dgm:spPr/>
      <dgm:t>
        <a:bodyPr/>
        <a:lstStyle/>
        <a:p>
          <a:endParaRPr lang="tr-TR"/>
        </a:p>
      </dgm:t>
    </dgm:pt>
    <dgm:pt modelId="{5CD564EA-4346-47F8-B9EF-A027855CCC10}" type="sibTrans" cxnId="{7198AE28-4BE8-4157-AA09-01299C408696}">
      <dgm:prSet/>
      <dgm:spPr/>
      <dgm:t>
        <a:bodyPr/>
        <a:lstStyle/>
        <a:p>
          <a:endParaRPr lang="tr-TR"/>
        </a:p>
      </dgm:t>
    </dgm:pt>
    <dgm:pt modelId="{667758D8-1ADC-4EE7-B672-76A9B59966A7}" type="pres">
      <dgm:prSet presAssocID="{4ADFED8D-CC79-4CAA-8AB8-F9D2524EBF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E2F0344-1EC7-4DBC-9500-0429F43B8EB7}" type="pres">
      <dgm:prSet presAssocID="{D482B0C2-7F8B-458F-BAB2-6078784E0D2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76A345-499D-48B4-B599-BCEC949D5BAF}" type="pres">
      <dgm:prSet presAssocID="{D482B0C2-7F8B-458F-BAB2-6078784E0D2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AF70D5-8B68-45E9-8895-E2F54C6EB84E}" type="pres">
      <dgm:prSet presAssocID="{2A575872-A3CF-43AE-B82D-293232F9277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16266B5-3E39-4F7F-9293-E03FB80E8424}" type="presOf" srcId="{2A575872-A3CF-43AE-B82D-293232F92775}" destId="{F1AF70D5-8B68-45E9-8895-E2F54C6EB84E}" srcOrd="0" destOrd="0" presId="urn:microsoft.com/office/officeart/2005/8/layout/vList2"/>
    <dgm:cxn modelId="{101CDFF6-4746-4984-8BB3-9A8B291F030E}" type="presOf" srcId="{D482B0C2-7F8B-458F-BAB2-6078784E0D23}" destId="{4E2F0344-1EC7-4DBC-9500-0429F43B8EB7}" srcOrd="0" destOrd="0" presId="urn:microsoft.com/office/officeart/2005/8/layout/vList2"/>
    <dgm:cxn modelId="{DC2F0F86-CD14-4066-A98F-A079C4E20DAE}" type="presOf" srcId="{049ABC28-284F-44EC-9D2D-1F55AB0E7FCF}" destId="{6976A345-499D-48B4-B599-BCEC949D5BAF}" srcOrd="0" destOrd="1" presId="urn:microsoft.com/office/officeart/2005/8/layout/vList2"/>
    <dgm:cxn modelId="{7198AE28-4BE8-4157-AA09-01299C408696}" srcId="{D482B0C2-7F8B-458F-BAB2-6078784E0D23}" destId="{DDACAF33-78C5-40E2-A85B-CC2EFAFBC917}" srcOrd="0" destOrd="0" parTransId="{80D8D643-526D-473B-A169-C736613417B4}" sibTransId="{5CD564EA-4346-47F8-B9EF-A027855CCC10}"/>
    <dgm:cxn modelId="{97678423-8961-4DF4-96B5-9942DF6C4CFF}" type="presOf" srcId="{4ADFED8D-CC79-4CAA-8AB8-F9D2524EBFE8}" destId="{667758D8-1ADC-4EE7-B672-76A9B59966A7}" srcOrd="0" destOrd="0" presId="urn:microsoft.com/office/officeart/2005/8/layout/vList2"/>
    <dgm:cxn modelId="{F0B2B345-29CC-4544-8F61-BBD08A2D32B0}" srcId="{4ADFED8D-CC79-4CAA-8AB8-F9D2524EBFE8}" destId="{2A575872-A3CF-43AE-B82D-293232F92775}" srcOrd="1" destOrd="0" parTransId="{3F1BA342-D4AF-49FF-A695-8ED2FCFE4F52}" sibTransId="{0A6CA98E-3718-472E-8AA8-33B35286A5DD}"/>
    <dgm:cxn modelId="{76CECB83-9BC5-4F02-AE20-77E01FCA1963}" srcId="{4ADFED8D-CC79-4CAA-8AB8-F9D2524EBFE8}" destId="{D482B0C2-7F8B-458F-BAB2-6078784E0D23}" srcOrd="0" destOrd="0" parTransId="{3A472DE7-CD6D-41C2-88A5-7EFECC8AC90A}" sibTransId="{12530E4D-6DC2-4432-A8EF-A297BF764C99}"/>
    <dgm:cxn modelId="{A1426211-D03A-499F-A5B1-9B0C55AA8875}" srcId="{D482B0C2-7F8B-458F-BAB2-6078784E0D23}" destId="{049ABC28-284F-44EC-9D2D-1F55AB0E7FCF}" srcOrd="1" destOrd="0" parTransId="{A63E4CB3-894F-4F98-9357-345338ECA1E0}" sibTransId="{9B040F79-8A30-4B0E-9E38-67C8DE5DFD61}"/>
    <dgm:cxn modelId="{A76B476D-73A8-4A2E-8EB5-5809B3153441}" type="presOf" srcId="{DDACAF33-78C5-40E2-A85B-CC2EFAFBC917}" destId="{6976A345-499D-48B4-B599-BCEC949D5BAF}" srcOrd="0" destOrd="0" presId="urn:microsoft.com/office/officeart/2005/8/layout/vList2"/>
    <dgm:cxn modelId="{E118AC3A-567B-4B24-8724-828230D502C4}" type="presParOf" srcId="{667758D8-1ADC-4EE7-B672-76A9B59966A7}" destId="{4E2F0344-1EC7-4DBC-9500-0429F43B8EB7}" srcOrd="0" destOrd="0" presId="urn:microsoft.com/office/officeart/2005/8/layout/vList2"/>
    <dgm:cxn modelId="{5F010AD8-6DB6-435F-AF5D-4D8DF7214DCE}" type="presParOf" srcId="{667758D8-1ADC-4EE7-B672-76A9B59966A7}" destId="{6976A345-499D-48B4-B599-BCEC949D5BAF}" srcOrd="1" destOrd="0" presId="urn:microsoft.com/office/officeart/2005/8/layout/vList2"/>
    <dgm:cxn modelId="{EE57BD48-3D48-4F3E-BEDF-39D1F8345EF5}" type="presParOf" srcId="{667758D8-1ADC-4EE7-B672-76A9B59966A7}" destId="{F1AF70D5-8B68-45E9-8895-E2F54C6EB84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6841FDA-A3E9-4968-AAF4-C165BBDDC85D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CF348B83-3C2C-49B6-AC98-059B6D030151}">
      <dgm:prSet phldrT="[Metin]" custT="1"/>
      <dgm:spPr/>
      <dgm:t>
        <a:bodyPr/>
        <a:lstStyle/>
        <a:p>
          <a:r>
            <a:rPr lang="tr-TR" sz="2400" dirty="0" smtClean="0">
              <a:latin typeface="Garamond" panose="02020404030301010803" pitchFamily="18" charset="0"/>
            </a:rPr>
            <a:t>Ebeveyn olarak verdiğiniz sözleri muhakkak tutun.</a:t>
          </a:r>
          <a:endParaRPr lang="tr-TR" sz="2400" dirty="0">
            <a:latin typeface="Garamond" panose="02020404030301010803" pitchFamily="18" charset="0"/>
          </a:endParaRPr>
        </a:p>
      </dgm:t>
    </dgm:pt>
    <dgm:pt modelId="{30C8FBD2-5CA9-425F-A090-9784D7545401}" type="parTrans" cxnId="{A4A54E75-2DEE-483D-90BA-501C38142505}">
      <dgm:prSet/>
      <dgm:spPr/>
      <dgm:t>
        <a:bodyPr/>
        <a:lstStyle/>
        <a:p>
          <a:endParaRPr lang="tr-TR" sz="2400">
            <a:latin typeface="Garamond" panose="02020404030301010803" pitchFamily="18" charset="0"/>
          </a:endParaRPr>
        </a:p>
      </dgm:t>
    </dgm:pt>
    <dgm:pt modelId="{29C17B41-846B-4216-8A21-E8F4505BF1E3}" type="sibTrans" cxnId="{A4A54E75-2DEE-483D-90BA-501C38142505}">
      <dgm:prSet/>
      <dgm:spPr/>
      <dgm:t>
        <a:bodyPr/>
        <a:lstStyle/>
        <a:p>
          <a:endParaRPr lang="tr-TR" sz="2400">
            <a:latin typeface="Garamond" panose="02020404030301010803" pitchFamily="18" charset="0"/>
          </a:endParaRPr>
        </a:p>
      </dgm:t>
    </dgm:pt>
    <dgm:pt modelId="{D68025E6-CED6-4E2A-9E59-5193B9CF20F1}">
      <dgm:prSet phldrT="[Metin]" custT="1"/>
      <dgm:spPr/>
      <dgm:t>
        <a:bodyPr/>
        <a:lstStyle/>
        <a:p>
          <a:r>
            <a:rPr lang="tr-TR" sz="2400" dirty="0" smtClean="0">
              <a:latin typeface="Garamond" panose="02020404030301010803" pitchFamily="18" charset="0"/>
            </a:rPr>
            <a:t>Çocuklar kendilerine verilen sözleri kolay kolay unutmazlar. Bu nedenle zamanı geldiğinde vermiş olduğunuz sözü gerçekleştirmenizi beklerler.</a:t>
          </a:r>
          <a:endParaRPr lang="tr-TR" sz="2400" dirty="0">
            <a:latin typeface="Garamond" panose="02020404030301010803" pitchFamily="18" charset="0"/>
          </a:endParaRPr>
        </a:p>
      </dgm:t>
    </dgm:pt>
    <dgm:pt modelId="{70CECAD8-7C14-4597-B575-7ADC47DC6F0F}" type="parTrans" cxnId="{2A4C7D28-1DDE-4473-AD01-2DFA7D87197D}">
      <dgm:prSet/>
      <dgm:spPr/>
      <dgm:t>
        <a:bodyPr/>
        <a:lstStyle/>
        <a:p>
          <a:endParaRPr lang="tr-TR" sz="2400">
            <a:latin typeface="Garamond" panose="02020404030301010803" pitchFamily="18" charset="0"/>
          </a:endParaRPr>
        </a:p>
      </dgm:t>
    </dgm:pt>
    <dgm:pt modelId="{C9218B8B-CE69-4661-AFE1-FFB712AD06DA}" type="sibTrans" cxnId="{2A4C7D28-1DDE-4473-AD01-2DFA7D87197D}">
      <dgm:prSet/>
      <dgm:spPr/>
      <dgm:t>
        <a:bodyPr/>
        <a:lstStyle/>
        <a:p>
          <a:endParaRPr lang="tr-TR" sz="2400">
            <a:latin typeface="Garamond" panose="02020404030301010803" pitchFamily="18" charset="0"/>
          </a:endParaRPr>
        </a:p>
      </dgm:t>
    </dgm:pt>
    <dgm:pt modelId="{EA32159A-F74F-43CC-8AC2-CF9304CD4559}">
      <dgm:prSet phldrT="[Metin]" custT="1"/>
      <dgm:spPr/>
      <dgm:t>
        <a:bodyPr/>
        <a:lstStyle/>
        <a:p>
          <a:r>
            <a:rPr lang="tr-TR" sz="2400" dirty="0" smtClean="0">
              <a:latin typeface="Garamond" panose="02020404030301010803" pitchFamily="18" charset="0"/>
            </a:rPr>
            <a:t>Eğer siz bu konuda ihmalkar davranırsanız çocuğunuz zaman konusunda hassasiyet kazanamayacaktır.</a:t>
          </a:r>
          <a:endParaRPr lang="tr-TR" sz="2400" dirty="0">
            <a:latin typeface="Garamond" panose="02020404030301010803" pitchFamily="18" charset="0"/>
          </a:endParaRPr>
        </a:p>
      </dgm:t>
    </dgm:pt>
    <dgm:pt modelId="{9EA56D4F-9472-4D30-B9C7-07E1CD9BA7D3}" type="parTrans" cxnId="{5B11B4F2-2FCE-42BD-BC25-9D1275BCF83B}">
      <dgm:prSet/>
      <dgm:spPr/>
      <dgm:t>
        <a:bodyPr/>
        <a:lstStyle/>
        <a:p>
          <a:endParaRPr lang="tr-TR" sz="2400">
            <a:latin typeface="Garamond" panose="02020404030301010803" pitchFamily="18" charset="0"/>
          </a:endParaRPr>
        </a:p>
      </dgm:t>
    </dgm:pt>
    <dgm:pt modelId="{EA30A91F-7621-4423-B985-388ED943562F}" type="sibTrans" cxnId="{5B11B4F2-2FCE-42BD-BC25-9D1275BCF83B}">
      <dgm:prSet/>
      <dgm:spPr/>
      <dgm:t>
        <a:bodyPr/>
        <a:lstStyle/>
        <a:p>
          <a:endParaRPr lang="tr-TR" sz="2400">
            <a:latin typeface="Garamond" panose="02020404030301010803" pitchFamily="18" charset="0"/>
          </a:endParaRPr>
        </a:p>
      </dgm:t>
    </dgm:pt>
    <dgm:pt modelId="{EFD5F85D-C6FC-4FB2-AEA0-1C2D57F40E94}">
      <dgm:prSet phldrT="[Metin]" custT="1"/>
      <dgm:spPr/>
      <dgm:t>
        <a:bodyPr/>
        <a:lstStyle/>
        <a:p>
          <a:r>
            <a:rPr lang="tr-TR" sz="2400" dirty="0" smtClean="0">
              <a:latin typeface="Garamond" panose="02020404030301010803" pitchFamily="18" charset="0"/>
            </a:rPr>
            <a:t>Eğer verdiğiniz sözü çeşitli sebeplerden gerçekleştiremeyecekseniz, mutlaka çocuğunuzu önceden bilgilendirmelisiniz.</a:t>
          </a:r>
          <a:endParaRPr lang="tr-TR" sz="2400" dirty="0">
            <a:latin typeface="Garamond" panose="02020404030301010803" pitchFamily="18" charset="0"/>
          </a:endParaRPr>
        </a:p>
      </dgm:t>
    </dgm:pt>
    <dgm:pt modelId="{3F2593D8-EC35-4190-8981-67203CA22820}" type="parTrans" cxnId="{96956EC1-3181-4142-A93A-2512A1110266}">
      <dgm:prSet/>
      <dgm:spPr/>
      <dgm:t>
        <a:bodyPr/>
        <a:lstStyle/>
        <a:p>
          <a:endParaRPr lang="tr-TR" sz="2400">
            <a:latin typeface="Garamond" panose="02020404030301010803" pitchFamily="18" charset="0"/>
          </a:endParaRPr>
        </a:p>
      </dgm:t>
    </dgm:pt>
    <dgm:pt modelId="{F5F478D4-763E-4018-8E5C-92F833074433}" type="sibTrans" cxnId="{96956EC1-3181-4142-A93A-2512A1110266}">
      <dgm:prSet/>
      <dgm:spPr/>
      <dgm:t>
        <a:bodyPr/>
        <a:lstStyle/>
        <a:p>
          <a:endParaRPr lang="tr-TR" sz="2400">
            <a:latin typeface="Garamond" panose="02020404030301010803" pitchFamily="18" charset="0"/>
          </a:endParaRPr>
        </a:p>
      </dgm:t>
    </dgm:pt>
    <dgm:pt modelId="{9A957304-9041-4CB9-97FC-7C56AAECC9D1}" type="pres">
      <dgm:prSet presAssocID="{26841FDA-A3E9-4968-AAF4-C165BBDDC8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270440B-15EE-4B5E-97EA-8DD2FB25068F}" type="pres">
      <dgm:prSet presAssocID="{CF348B83-3C2C-49B6-AC98-059B6D03015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5A7BBB-A77A-4C33-9F9A-049A5833A3B2}" type="pres">
      <dgm:prSet presAssocID="{CF348B83-3C2C-49B6-AC98-059B6D03015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7CFC22-F74D-4E3A-AAB9-478FEC4C18A5}" type="pres">
      <dgm:prSet presAssocID="{EA32159A-F74F-43CC-8AC2-CF9304CD455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87086F-43FE-43C6-AE0F-949527028071}" type="pres">
      <dgm:prSet presAssocID="{EA32159A-F74F-43CC-8AC2-CF9304CD455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7969AA0-A7B0-4558-A50C-FB0E897F7FFE}" type="presOf" srcId="{EFD5F85D-C6FC-4FB2-AEA0-1C2D57F40E94}" destId="{9687086F-43FE-43C6-AE0F-949527028071}" srcOrd="0" destOrd="0" presId="urn:microsoft.com/office/officeart/2005/8/layout/vList2"/>
    <dgm:cxn modelId="{6D113C6A-8515-4F1A-8AF2-4FBDC4D9C785}" type="presOf" srcId="{26841FDA-A3E9-4968-AAF4-C165BBDDC85D}" destId="{9A957304-9041-4CB9-97FC-7C56AAECC9D1}" srcOrd="0" destOrd="0" presId="urn:microsoft.com/office/officeart/2005/8/layout/vList2"/>
    <dgm:cxn modelId="{0E948FFA-F30A-4430-9EC4-FBBAEA562145}" type="presOf" srcId="{CF348B83-3C2C-49B6-AC98-059B6D030151}" destId="{3270440B-15EE-4B5E-97EA-8DD2FB25068F}" srcOrd="0" destOrd="0" presId="urn:microsoft.com/office/officeart/2005/8/layout/vList2"/>
    <dgm:cxn modelId="{2A4C7D28-1DDE-4473-AD01-2DFA7D87197D}" srcId="{CF348B83-3C2C-49B6-AC98-059B6D030151}" destId="{D68025E6-CED6-4E2A-9E59-5193B9CF20F1}" srcOrd="0" destOrd="0" parTransId="{70CECAD8-7C14-4597-B575-7ADC47DC6F0F}" sibTransId="{C9218B8B-CE69-4661-AFE1-FFB712AD06DA}"/>
    <dgm:cxn modelId="{5DE108FA-D26D-4273-A1F7-0EEEA8570AEC}" type="presOf" srcId="{D68025E6-CED6-4E2A-9E59-5193B9CF20F1}" destId="{415A7BBB-A77A-4C33-9F9A-049A5833A3B2}" srcOrd="0" destOrd="0" presId="urn:microsoft.com/office/officeart/2005/8/layout/vList2"/>
    <dgm:cxn modelId="{96956EC1-3181-4142-A93A-2512A1110266}" srcId="{EA32159A-F74F-43CC-8AC2-CF9304CD4559}" destId="{EFD5F85D-C6FC-4FB2-AEA0-1C2D57F40E94}" srcOrd="0" destOrd="0" parTransId="{3F2593D8-EC35-4190-8981-67203CA22820}" sibTransId="{F5F478D4-763E-4018-8E5C-92F833074433}"/>
    <dgm:cxn modelId="{5B11B4F2-2FCE-42BD-BC25-9D1275BCF83B}" srcId="{26841FDA-A3E9-4968-AAF4-C165BBDDC85D}" destId="{EA32159A-F74F-43CC-8AC2-CF9304CD4559}" srcOrd="1" destOrd="0" parTransId="{9EA56D4F-9472-4D30-B9C7-07E1CD9BA7D3}" sibTransId="{EA30A91F-7621-4423-B985-388ED943562F}"/>
    <dgm:cxn modelId="{A741A164-B576-4AC3-AF1F-3BFFB7A73C61}" type="presOf" srcId="{EA32159A-F74F-43CC-8AC2-CF9304CD4559}" destId="{F57CFC22-F74D-4E3A-AAB9-478FEC4C18A5}" srcOrd="0" destOrd="0" presId="urn:microsoft.com/office/officeart/2005/8/layout/vList2"/>
    <dgm:cxn modelId="{A4A54E75-2DEE-483D-90BA-501C38142505}" srcId="{26841FDA-A3E9-4968-AAF4-C165BBDDC85D}" destId="{CF348B83-3C2C-49B6-AC98-059B6D030151}" srcOrd="0" destOrd="0" parTransId="{30C8FBD2-5CA9-425F-A090-9784D7545401}" sibTransId="{29C17B41-846B-4216-8A21-E8F4505BF1E3}"/>
    <dgm:cxn modelId="{61B8232D-F92C-4AFD-A114-81686A155ED1}" type="presParOf" srcId="{9A957304-9041-4CB9-97FC-7C56AAECC9D1}" destId="{3270440B-15EE-4B5E-97EA-8DD2FB25068F}" srcOrd="0" destOrd="0" presId="urn:microsoft.com/office/officeart/2005/8/layout/vList2"/>
    <dgm:cxn modelId="{3B9A8B46-26C0-44EA-8CA7-93C9753FDE9D}" type="presParOf" srcId="{9A957304-9041-4CB9-97FC-7C56AAECC9D1}" destId="{415A7BBB-A77A-4C33-9F9A-049A5833A3B2}" srcOrd="1" destOrd="0" presId="urn:microsoft.com/office/officeart/2005/8/layout/vList2"/>
    <dgm:cxn modelId="{2A863425-5FBD-4F85-8DFA-6DC83FC45A10}" type="presParOf" srcId="{9A957304-9041-4CB9-97FC-7C56AAECC9D1}" destId="{F57CFC22-F74D-4E3A-AAB9-478FEC4C18A5}" srcOrd="2" destOrd="0" presId="urn:microsoft.com/office/officeart/2005/8/layout/vList2"/>
    <dgm:cxn modelId="{D5D731DB-0D44-46C0-B073-5DAE22F872E5}" type="presParOf" srcId="{9A957304-9041-4CB9-97FC-7C56AAECC9D1}" destId="{9687086F-43FE-43C6-AE0F-94952702807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8E54FF-2D00-447E-8079-3A95193029DD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AD42038B-D6AB-4344-A2E6-761A8640C813}">
      <dgm:prSet phldrT="[Metin]" custT="1"/>
      <dgm:spPr/>
      <dgm:t>
        <a:bodyPr/>
        <a:lstStyle/>
        <a:p>
          <a:pPr algn="just"/>
          <a:r>
            <a:rPr lang="tr-TR" sz="2200" dirty="0" smtClean="0">
              <a:latin typeface="Garamond" panose="02020404030301010803" pitchFamily="18" charset="0"/>
            </a:rPr>
            <a:t>Zaman kavramı gözle görünemeyen, elle tutulamayan soyut bir kavramdır.</a:t>
          </a:r>
          <a:endParaRPr lang="tr-TR" sz="2200" dirty="0">
            <a:latin typeface="Garamond" panose="02020404030301010803" pitchFamily="18" charset="0"/>
          </a:endParaRPr>
        </a:p>
      </dgm:t>
    </dgm:pt>
    <dgm:pt modelId="{E538B868-1920-4782-9D6E-BB964E07DEE7}" type="parTrans" cxnId="{5272119B-9C45-4EF1-A414-44496A282C0E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799FEC3A-423D-4ACE-93A7-3F4F4071DAA3}" type="sibTrans" cxnId="{5272119B-9C45-4EF1-A414-44496A282C0E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BA3BC98B-E5F0-45C4-BA3D-7F701081BF1A}">
      <dgm:prSet phldrT="[Metin]" custT="1"/>
      <dgm:spPr/>
      <dgm:t>
        <a:bodyPr/>
        <a:lstStyle/>
        <a:p>
          <a:pPr algn="just"/>
          <a:r>
            <a:rPr lang="tr-TR" sz="2200" dirty="0" smtClean="0">
              <a:latin typeface="Garamond" panose="02020404030301010803" pitchFamily="18" charset="0"/>
            </a:rPr>
            <a:t>Küçük yaştaki çocuklar soyut kavramları öğrenmekte zorlanır.</a:t>
          </a:r>
          <a:endParaRPr lang="tr-TR" sz="2200" dirty="0">
            <a:latin typeface="Garamond" panose="02020404030301010803" pitchFamily="18" charset="0"/>
          </a:endParaRPr>
        </a:p>
      </dgm:t>
    </dgm:pt>
    <dgm:pt modelId="{788B8479-547D-4842-AAF7-E7D2C551E4BB}" type="parTrans" cxnId="{3FE5C15D-E572-4E79-9CF9-1FC86EA6B234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6D608618-59FC-4100-B235-536EFBA525DF}" type="sibTrans" cxnId="{3FE5C15D-E572-4E79-9CF9-1FC86EA6B234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DD5063AC-874D-479D-AB22-4B3667CE6CD8}">
      <dgm:prSet phldrT="[Metin]" custT="1"/>
      <dgm:spPr/>
      <dgm:t>
        <a:bodyPr/>
        <a:lstStyle/>
        <a:p>
          <a:pPr algn="just"/>
          <a:r>
            <a:rPr lang="tr-TR" sz="2200" dirty="0" smtClean="0">
              <a:latin typeface="Garamond" panose="02020404030301010803" pitchFamily="18" charset="0"/>
            </a:rPr>
            <a:t>Bu yüzden okul öncesi ve ilkokul öğrencilerine zaman kavramını elle tutulur bir hale getirerek, yani somutlaştırarak anlatmak gerekir.</a:t>
          </a:r>
          <a:endParaRPr lang="tr-TR" sz="2200" dirty="0">
            <a:latin typeface="Garamond" panose="02020404030301010803" pitchFamily="18" charset="0"/>
          </a:endParaRPr>
        </a:p>
      </dgm:t>
    </dgm:pt>
    <dgm:pt modelId="{FA5D8933-0009-47A6-8B17-8169874F28A5}" type="parTrans" cxnId="{36A5C030-8DCA-4EFB-9255-43CD8A20BDA4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4EC00AB9-9889-4068-9326-3CDF31F5D246}" type="sibTrans" cxnId="{36A5C030-8DCA-4EFB-9255-43CD8A20BDA4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0EB7C414-9628-4133-8949-8AB57244DAAF}" type="pres">
      <dgm:prSet presAssocID="{468E54FF-2D00-447E-8079-3A95193029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2A35240-8CE7-4FAB-9B2F-CECC7D4C9C36}" type="pres">
      <dgm:prSet presAssocID="{DD5063AC-874D-479D-AB22-4B3667CE6CD8}" presName="boxAndChildren" presStyleCnt="0"/>
      <dgm:spPr/>
      <dgm:t>
        <a:bodyPr/>
        <a:lstStyle/>
        <a:p>
          <a:endParaRPr lang="tr-TR"/>
        </a:p>
      </dgm:t>
    </dgm:pt>
    <dgm:pt modelId="{B3FE7D7B-DE30-4E45-84B5-E458DEBC1EA7}" type="pres">
      <dgm:prSet presAssocID="{DD5063AC-874D-479D-AB22-4B3667CE6CD8}" presName="parentTextBox" presStyleLbl="node1" presStyleIdx="0" presStyleCnt="3"/>
      <dgm:spPr/>
      <dgm:t>
        <a:bodyPr/>
        <a:lstStyle/>
        <a:p>
          <a:endParaRPr lang="tr-TR"/>
        </a:p>
      </dgm:t>
    </dgm:pt>
    <dgm:pt modelId="{363FC60E-AC00-4FBC-881A-0F043A4626F4}" type="pres">
      <dgm:prSet presAssocID="{6D608618-59FC-4100-B235-536EFBA525DF}" presName="sp" presStyleCnt="0"/>
      <dgm:spPr/>
      <dgm:t>
        <a:bodyPr/>
        <a:lstStyle/>
        <a:p>
          <a:endParaRPr lang="tr-TR"/>
        </a:p>
      </dgm:t>
    </dgm:pt>
    <dgm:pt modelId="{06677AB6-9892-40F7-8D04-CB8F9AC2A4A7}" type="pres">
      <dgm:prSet presAssocID="{BA3BC98B-E5F0-45C4-BA3D-7F701081BF1A}" presName="arrowAndChildren" presStyleCnt="0"/>
      <dgm:spPr/>
      <dgm:t>
        <a:bodyPr/>
        <a:lstStyle/>
        <a:p>
          <a:endParaRPr lang="tr-TR"/>
        </a:p>
      </dgm:t>
    </dgm:pt>
    <dgm:pt modelId="{70028620-C6A9-4760-841B-B36792E8768C}" type="pres">
      <dgm:prSet presAssocID="{BA3BC98B-E5F0-45C4-BA3D-7F701081BF1A}" presName="parentTextArrow" presStyleLbl="node1" presStyleIdx="1" presStyleCnt="3" custLinFactNeighborX="-129" custLinFactNeighborY="668"/>
      <dgm:spPr/>
      <dgm:t>
        <a:bodyPr/>
        <a:lstStyle/>
        <a:p>
          <a:endParaRPr lang="tr-TR"/>
        </a:p>
      </dgm:t>
    </dgm:pt>
    <dgm:pt modelId="{3FCDD6CD-484F-4434-A429-53EAC7C4496E}" type="pres">
      <dgm:prSet presAssocID="{799FEC3A-423D-4ACE-93A7-3F4F4071DAA3}" presName="sp" presStyleCnt="0"/>
      <dgm:spPr/>
      <dgm:t>
        <a:bodyPr/>
        <a:lstStyle/>
        <a:p>
          <a:endParaRPr lang="tr-TR"/>
        </a:p>
      </dgm:t>
    </dgm:pt>
    <dgm:pt modelId="{41D21EF9-CD9C-4D81-BDE2-17E0C1FFA319}" type="pres">
      <dgm:prSet presAssocID="{AD42038B-D6AB-4344-A2E6-761A8640C813}" presName="arrowAndChildren" presStyleCnt="0"/>
      <dgm:spPr/>
      <dgm:t>
        <a:bodyPr/>
        <a:lstStyle/>
        <a:p>
          <a:endParaRPr lang="tr-TR"/>
        </a:p>
      </dgm:t>
    </dgm:pt>
    <dgm:pt modelId="{2A83C09F-9915-4A44-8192-67A890A84D96}" type="pres">
      <dgm:prSet presAssocID="{AD42038B-D6AB-4344-A2E6-761A8640C813}" presName="parentTextArrow" presStyleLbl="node1" presStyleIdx="2" presStyleCnt="3" custLinFactNeighborX="-271" custLinFactNeighborY="428"/>
      <dgm:spPr/>
      <dgm:t>
        <a:bodyPr/>
        <a:lstStyle/>
        <a:p>
          <a:endParaRPr lang="tr-TR"/>
        </a:p>
      </dgm:t>
    </dgm:pt>
  </dgm:ptLst>
  <dgm:cxnLst>
    <dgm:cxn modelId="{36A5C030-8DCA-4EFB-9255-43CD8A20BDA4}" srcId="{468E54FF-2D00-447E-8079-3A95193029DD}" destId="{DD5063AC-874D-479D-AB22-4B3667CE6CD8}" srcOrd="2" destOrd="0" parTransId="{FA5D8933-0009-47A6-8B17-8169874F28A5}" sibTransId="{4EC00AB9-9889-4068-9326-3CDF31F5D246}"/>
    <dgm:cxn modelId="{65FBC3FB-94D0-414F-8C25-F5F1625C0E57}" type="presOf" srcId="{DD5063AC-874D-479D-AB22-4B3667CE6CD8}" destId="{B3FE7D7B-DE30-4E45-84B5-E458DEBC1EA7}" srcOrd="0" destOrd="0" presId="urn:microsoft.com/office/officeart/2005/8/layout/process4"/>
    <dgm:cxn modelId="{633D3902-AFC8-4BD6-A92A-B561458D6C51}" type="presOf" srcId="{AD42038B-D6AB-4344-A2E6-761A8640C813}" destId="{2A83C09F-9915-4A44-8192-67A890A84D96}" srcOrd="0" destOrd="0" presId="urn:microsoft.com/office/officeart/2005/8/layout/process4"/>
    <dgm:cxn modelId="{5272119B-9C45-4EF1-A414-44496A282C0E}" srcId="{468E54FF-2D00-447E-8079-3A95193029DD}" destId="{AD42038B-D6AB-4344-A2E6-761A8640C813}" srcOrd="0" destOrd="0" parTransId="{E538B868-1920-4782-9D6E-BB964E07DEE7}" sibTransId="{799FEC3A-423D-4ACE-93A7-3F4F4071DAA3}"/>
    <dgm:cxn modelId="{261ADE21-0435-4BC5-BA35-873E9826A0D3}" type="presOf" srcId="{468E54FF-2D00-447E-8079-3A95193029DD}" destId="{0EB7C414-9628-4133-8949-8AB57244DAAF}" srcOrd="0" destOrd="0" presId="urn:microsoft.com/office/officeart/2005/8/layout/process4"/>
    <dgm:cxn modelId="{98AA86B6-8354-4C86-BA6C-55E6270C78D4}" type="presOf" srcId="{BA3BC98B-E5F0-45C4-BA3D-7F701081BF1A}" destId="{70028620-C6A9-4760-841B-B36792E8768C}" srcOrd="0" destOrd="0" presId="urn:microsoft.com/office/officeart/2005/8/layout/process4"/>
    <dgm:cxn modelId="{3FE5C15D-E572-4E79-9CF9-1FC86EA6B234}" srcId="{468E54FF-2D00-447E-8079-3A95193029DD}" destId="{BA3BC98B-E5F0-45C4-BA3D-7F701081BF1A}" srcOrd="1" destOrd="0" parTransId="{788B8479-547D-4842-AAF7-E7D2C551E4BB}" sibTransId="{6D608618-59FC-4100-B235-536EFBA525DF}"/>
    <dgm:cxn modelId="{EAFC067C-049A-4B45-A875-E262BA377153}" type="presParOf" srcId="{0EB7C414-9628-4133-8949-8AB57244DAAF}" destId="{D2A35240-8CE7-4FAB-9B2F-CECC7D4C9C36}" srcOrd="0" destOrd="0" presId="urn:microsoft.com/office/officeart/2005/8/layout/process4"/>
    <dgm:cxn modelId="{519991DA-FB89-4883-A814-B52E0E55CCFE}" type="presParOf" srcId="{D2A35240-8CE7-4FAB-9B2F-CECC7D4C9C36}" destId="{B3FE7D7B-DE30-4E45-84B5-E458DEBC1EA7}" srcOrd="0" destOrd="0" presId="urn:microsoft.com/office/officeart/2005/8/layout/process4"/>
    <dgm:cxn modelId="{FD5D9EF7-E04B-4D0A-B28F-7F037F88C1DF}" type="presParOf" srcId="{0EB7C414-9628-4133-8949-8AB57244DAAF}" destId="{363FC60E-AC00-4FBC-881A-0F043A4626F4}" srcOrd="1" destOrd="0" presId="urn:microsoft.com/office/officeart/2005/8/layout/process4"/>
    <dgm:cxn modelId="{23D845C4-3108-49B7-8826-60B8F9FB4F2E}" type="presParOf" srcId="{0EB7C414-9628-4133-8949-8AB57244DAAF}" destId="{06677AB6-9892-40F7-8D04-CB8F9AC2A4A7}" srcOrd="2" destOrd="0" presId="urn:microsoft.com/office/officeart/2005/8/layout/process4"/>
    <dgm:cxn modelId="{C87E928B-BB48-42A7-A087-182FD6A777EB}" type="presParOf" srcId="{06677AB6-9892-40F7-8D04-CB8F9AC2A4A7}" destId="{70028620-C6A9-4760-841B-B36792E8768C}" srcOrd="0" destOrd="0" presId="urn:microsoft.com/office/officeart/2005/8/layout/process4"/>
    <dgm:cxn modelId="{D23ADE0F-37D6-4E9C-A20A-EB1481FEADEE}" type="presParOf" srcId="{0EB7C414-9628-4133-8949-8AB57244DAAF}" destId="{3FCDD6CD-484F-4434-A429-53EAC7C4496E}" srcOrd="3" destOrd="0" presId="urn:microsoft.com/office/officeart/2005/8/layout/process4"/>
    <dgm:cxn modelId="{56830F29-C861-43D6-95E6-FBD11441F0EA}" type="presParOf" srcId="{0EB7C414-9628-4133-8949-8AB57244DAAF}" destId="{41D21EF9-CD9C-4D81-BDE2-17E0C1FFA319}" srcOrd="4" destOrd="0" presId="urn:microsoft.com/office/officeart/2005/8/layout/process4"/>
    <dgm:cxn modelId="{8C0F2FC7-9BA5-4FF9-B1B7-619B9D7660C1}" type="presParOf" srcId="{41D21EF9-CD9C-4D81-BDE2-17E0C1FFA319}" destId="{2A83C09F-9915-4A44-8192-67A890A84D9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1B5A213-C2E9-4168-A825-4799BA183455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26AF19F-72D5-47F5-A477-24B8A35A57EE}">
      <dgm:prSet phldrT="[Metin]" custT="1"/>
      <dgm:spPr/>
      <dgm:t>
        <a:bodyPr/>
        <a:lstStyle/>
        <a:p>
          <a:r>
            <a:rPr lang="tr-TR" sz="2200" dirty="0" smtClean="0">
              <a:latin typeface="Garamond" panose="02020404030301010803" pitchFamily="18" charset="0"/>
            </a:rPr>
            <a:t>Çocuğunuzun boş zamanlarını anlamlı şekilde doldurmasına yardımcı olun.</a:t>
          </a:r>
          <a:endParaRPr lang="tr-TR" sz="2200" dirty="0">
            <a:latin typeface="Garamond" panose="02020404030301010803" pitchFamily="18" charset="0"/>
          </a:endParaRPr>
        </a:p>
      </dgm:t>
    </dgm:pt>
    <dgm:pt modelId="{63C62AFF-3FCB-4A44-B2FF-7AC22B57E490}" type="parTrans" cxnId="{1072DF1D-E3AA-48E4-B4CC-1B65DF806537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6B7807E2-D4F7-4CED-A0E7-396466BA76EE}" type="sibTrans" cxnId="{1072DF1D-E3AA-48E4-B4CC-1B65DF806537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A049E693-4878-4FD0-82E8-A25FAC9BD305}">
      <dgm:prSet phldrT="[Metin]" custT="1"/>
      <dgm:spPr/>
      <dgm:t>
        <a:bodyPr/>
        <a:lstStyle/>
        <a:p>
          <a:r>
            <a:rPr lang="tr-TR" sz="2200" dirty="0" smtClean="0">
              <a:latin typeface="Garamond" panose="02020404030301010803" pitchFamily="18" charset="0"/>
            </a:rPr>
            <a:t>Çocuğunuzun serbest zaman kavramı hakkında ne bildiğini gözlemleyin. Belki bir akşam bu konuda bir sohbet düzenleyebilirsiniz.</a:t>
          </a:r>
          <a:endParaRPr lang="tr-TR" sz="2200" dirty="0">
            <a:latin typeface="Garamond" panose="02020404030301010803" pitchFamily="18" charset="0"/>
          </a:endParaRPr>
        </a:p>
      </dgm:t>
    </dgm:pt>
    <dgm:pt modelId="{B331751A-3AF9-44B8-B7AC-6954082364EB}" type="parTrans" cxnId="{62321C78-FEE1-4E0C-B6F4-C7C9C293B048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5EBD2DE7-C518-4123-AA6A-21747AC8ECB0}" type="sibTrans" cxnId="{62321C78-FEE1-4E0C-B6F4-C7C9C293B048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2096623F-94AF-44D5-A93F-2969A96BC80C}">
      <dgm:prSet phldrT="[Metin]" custT="1"/>
      <dgm:spPr/>
      <dgm:t>
        <a:bodyPr/>
        <a:lstStyle/>
        <a:p>
          <a:r>
            <a:rPr lang="tr-TR" sz="2200" dirty="0" smtClean="0">
              <a:latin typeface="Garamond" panose="02020404030301010803" pitchFamily="18" charset="0"/>
            </a:rPr>
            <a:t>Yaptığı etkinlikte bu ayrımı tanımlayarak onu takdir edin. </a:t>
          </a:r>
        </a:p>
        <a:p>
          <a:r>
            <a:rPr lang="tr-TR" sz="2200" dirty="0" smtClean="0">
              <a:latin typeface="Garamond" panose="02020404030301010803" pitchFamily="18" charset="0"/>
            </a:rPr>
            <a:t>Ne güzel çalışman </a:t>
          </a:r>
          <a:r>
            <a:rPr lang="tr-TR" sz="2200" dirty="0" err="1" smtClean="0">
              <a:latin typeface="Garamond" panose="02020404030301010803" pitchFamily="18" charset="0"/>
            </a:rPr>
            <a:t>bitti,şimdi</a:t>
          </a:r>
          <a:r>
            <a:rPr lang="tr-TR" sz="2200" dirty="0" smtClean="0">
              <a:latin typeface="Garamond" panose="02020404030301010803" pitchFamily="18" charset="0"/>
            </a:rPr>
            <a:t> eğlenme zamanı yada dinlendiğinde daha güzel uyuyorsun vb.</a:t>
          </a:r>
          <a:endParaRPr lang="tr-TR" sz="2200" dirty="0">
            <a:latin typeface="Garamond" panose="02020404030301010803" pitchFamily="18" charset="0"/>
          </a:endParaRPr>
        </a:p>
      </dgm:t>
    </dgm:pt>
    <dgm:pt modelId="{183D7756-C7B7-4320-B95F-21E9A86E7CC0}" type="parTrans" cxnId="{5D6D7A90-79FD-4236-A660-2183694898C5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8AD73DE4-4E8D-4059-AC52-9D6507B6213C}" type="sibTrans" cxnId="{5D6D7A90-79FD-4236-A660-2183694898C5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9905A7D2-58B1-4051-A436-DD8D620939E6}">
      <dgm:prSet phldrT="[Metin]" custT="1"/>
      <dgm:spPr/>
      <dgm:t>
        <a:bodyPr/>
        <a:lstStyle/>
        <a:p>
          <a:r>
            <a:rPr lang="tr-TR" sz="2200" dirty="0" smtClean="0">
              <a:latin typeface="Garamond" panose="02020404030301010803" pitchFamily="18" charset="0"/>
            </a:rPr>
            <a:t>Siz de kendi yaşamınızın özgür zamanlarını verimli kullanarak buradaki olumlu enerjinizin aileye nasıl yansıdığını gösterin ve anlatın.</a:t>
          </a:r>
          <a:endParaRPr lang="tr-TR" sz="2200" dirty="0">
            <a:latin typeface="Garamond" panose="02020404030301010803" pitchFamily="18" charset="0"/>
          </a:endParaRPr>
        </a:p>
      </dgm:t>
    </dgm:pt>
    <dgm:pt modelId="{8F9A49E2-6FA5-441F-A653-5D438F0A76D9}" type="parTrans" cxnId="{371E05E0-242B-4605-BE63-CECAC068F976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13B78A5A-C694-4A07-AD7E-9FD8B312BCD6}" type="sibTrans" cxnId="{371E05E0-242B-4605-BE63-CECAC068F976}">
      <dgm:prSet/>
      <dgm:spPr/>
      <dgm:t>
        <a:bodyPr/>
        <a:lstStyle/>
        <a:p>
          <a:endParaRPr lang="tr-TR" sz="2200">
            <a:latin typeface="Garamond" panose="02020404030301010803" pitchFamily="18" charset="0"/>
          </a:endParaRPr>
        </a:p>
      </dgm:t>
    </dgm:pt>
    <dgm:pt modelId="{9FE9F8DC-5E64-4352-AB1E-A3F83DA3C378}" type="pres">
      <dgm:prSet presAssocID="{91B5A213-C2E9-4168-A825-4799BA1834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9ED8CF6-64DC-4641-AC3E-BB7FD2019AAE}" type="pres">
      <dgm:prSet presAssocID="{226AF19F-72D5-47F5-A477-24B8A35A57E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CA68F6-0DDF-4251-B29D-F1FA83D0D1CF}" type="pres">
      <dgm:prSet presAssocID="{226AF19F-72D5-47F5-A477-24B8A35A57E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60A647-B006-4A3B-B0F7-7810BED18AE0}" type="pres">
      <dgm:prSet presAssocID="{2096623F-94AF-44D5-A93F-2969A96BC80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53C3A2-69A1-43E5-935C-5FF670E9E512}" type="pres">
      <dgm:prSet presAssocID="{2096623F-94AF-44D5-A93F-2969A96BC80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2321C78-FEE1-4E0C-B6F4-C7C9C293B048}" srcId="{226AF19F-72D5-47F5-A477-24B8A35A57EE}" destId="{A049E693-4878-4FD0-82E8-A25FAC9BD305}" srcOrd="0" destOrd="0" parTransId="{B331751A-3AF9-44B8-B7AC-6954082364EB}" sibTransId="{5EBD2DE7-C518-4123-AA6A-21747AC8ECB0}"/>
    <dgm:cxn modelId="{5D6D7A90-79FD-4236-A660-2183694898C5}" srcId="{91B5A213-C2E9-4168-A825-4799BA183455}" destId="{2096623F-94AF-44D5-A93F-2969A96BC80C}" srcOrd="1" destOrd="0" parTransId="{183D7756-C7B7-4320-B95F-21E9A86E7CC0}" sibTransId="{8AD73DE4-4E8D-4059-AC52-9D6507B6213C}"/>
    <dgm:cxn modelId="{A82530F9-0546-4C29-8AF3-CE3213C7B680}" type="presOf" srcId="{9905A7D2-58B1-4051-A436-DD8D620939E6}" destId="{C453C3A2-69A1-43E5-935C-5FF670E9E512}" srcOrd="0" destOrd="0" presId="urn:microsoft.com/office/officeart/2005/8/layout/vList2"/>
    <dgm:cxn modelId="{5FDF514B-C93F-440A-9DCF-4C149A0B16C6}" type="presOf" srcId="{A049E693-4878-4FD0-82E8-A25FAC9BD305}" destId="{E1CA68F6-0DDF-4251-B29D-F1FA83D0D1CF}" srcOrd="0" destOrd="0" presId="urn:microsoft.com/office/officeart/2005/8/layout/vList2"/>
    <dgm:cxn modelId="{F992650D-7740-4248-B405-C54F48C1BFB8}" type="presOf" srcId="{2096623F-94AF-44D5-A93F-2969A96BC80C}" destId="{0760A647-B006-4A3B-B0F7-7810BED18AE0}" srcOrd="0" destOrd="0" presId="urn:microsoft.com/office/officeart/2005/8/layout/vList2"/>
    <dgm:cxn modelId="{371E05E0-242B-4605-BE63-CECAC068F976}" srcId="{2096623F-94AF-44D5-A93F-2969A96BC80C}" destId="{9905A7D2-58B1-4051-A436-DD8D620939E6}" srcOrd="0" destOrd="0" parTransId="{8F9A49E2-6FA5-441F-A653-5D438F0A76D9}" sibTransId="{13B78A5A-C694-4A07-AD7E-9FD8B312BCD6}"/>
    <dgm:cxn modelId="{832F2168-EBE3-4B47-8D61-8B954BF832C4}" type="presOf" srcId="{91B5A213-C2E9-4168-A825-4799BA183455}" destId="{9FE9F8DC-5E64-4352-AB1E-A3F83DA3C378}" srcOrd="0" destOrd="0" presId="urn:microsoft.com/office/officeart/2005/8/layout/vList2"/>
    <dgm:cxn modelId="{1072DF1D-E3AA-48E4-B4CC-1B65DF806537}" srcId="{91B5A213-C2E9-4168-A825-4799BA183455}" destId="{226AF19F-72D5-47F5-A477-24B8A35A57EE}" srcOrd="0" destOrd="0" parTransId="{63C62AFF-3FCB-4A44-B2FF-7AC22B57E490}" sibTransId="{6B7807E2-D4F7-4CED-A0E7-396466BA76EE}"/>
    <dgm:cxn modelId="{8F97FC2E-4976-4760-B4FD-8E2ABBBA463E}" type="presOf" srcId="{226AF19F-72D5-47F5-A477-24B8A35A57EE}" destId="{19ED8CF6-64DC-4641-AC3E-BB7FD2019AAE}" srcOrd="0" destOrd="0" presId="urn:microsoft.com/office/officeart/2005/8/layout/vList2"/>
    <dgm:cxn modelId="{70AC9477-E5C4-480F-BA45-16878D851E5D}" type="presParOf" srcId="{9FE9F8DC-5E64-4352-AB1E-A3F83DA3C378}" destId="{19ED8CF6-64DC-4641-AC3E-BB7FD2019AAE}" srcOrd="0" destOrd="0" presId="urn:microsoft.com/office/officeart/2005/8/layout/vList2"/>
    <dgm:cxn modelId="{5B5AE5CE-AE4E-4E38-B98E-259C6A597ADA}" type="presParOf" srcId="{9FE9F8DC-5E64-4352-AB1E-A3F83DA3C378}" destId="{E1CA68F6-0DDF-4251-B29D-F1FA83D0D1CF}" srcOrd="1" destOrd="0" presId="urn:microsoft.com/office/officeart/2005/8/layout/vList2"/>
    <dgm:cxn modelId="{40D40A13-3606-4979-8B1F-F00F965C360D}" type="presParOf" srcId="{9FE9F8DC-5E64-4352-AB1E-A3F83DA3C378}" destId="{0760A647-B006-4A3B-B0F7-7810BED18AE0}" srcOrd="2" destOrd="0" presId="urn:microsoft.com/office/officeart/2005/8/layout/vList2"/>
    <dgm:cxn modelId="{A5CEAB54-928C-4278-8FE9-9451696AB23E}" type="presParOf" srcId="{9FE9F8DC-5E64-4352-AB1E-A3F83DA3C378}" destId="{C453C3A2-69A1-43E5-935C-5FF670E9E51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CC1F03E-46DF-4AD5-84E7-6F0410C359B7}" type="doc">
      <dgm:prSet loTypeId="urn:microsoft.com/office/officeart/2005/8/layout/l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68828AE-58DA-43C6-9AAF-718FA9FEAE52}">
      <dgm:prSet phldrT="[Metin]" custT="1"/>
      <dgm:spPr/>
      <dgm:t>
        <a:bodyPr/>
        <a:lstStyle/>
        <a:p>
          <a:r>
            <a:rPr lang="tr-TR" sz="2200" dirty="0" smtClean="0">
              <a:solidFill>
                <a:schemeClr val="tx1"/>
              </a:solidFill>
              <a:latin typeface="Garamond" panose="02020404030301010803" pitchFamily="18" charset="0"/>
            </a:rPr>
            <a:t>Yaşına uygun resim yapma, boyama faaliyetleri</a:t>
          </a:r>
          <a:endParaRPr lang="tr-TR" sz="22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5CD46D30-5C0C-440E-B740-D0EA72F50B3D}" type="parTrans" cxnId="{4B0A3FF2-469F-48BA-88DA-FA0630C25207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5A25DCE5-3A69-415D-8A81-9DACCE4A18E8}" type="sibTrans" cxnId="{4B0A3FF2-469F-48BA-88DA-FA0630C25207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5012AAD-641E-4C62-B10E-084440316418}">
      <dgm:prSet phldrT="[Metin]" custT="1"/>
      <dgm:spPr/>
      <dgm:t>
        <a:bodyPr/>
        <a:lstStyle/>
        <a:p>
          <a:r>
            <a:rPr lang="tr-TR" sz="2200" dirty="0" smtClean="0">
              <a:solidFill>
                <a:schemeClr val="tx1"/>
              </a:solidFill>
              <a:latin typeface="Garamond" panose="02020404030301010803" pitchFamily="18" charset="0"/>
            </a:rPr>
            <a:t>Mutfakta birlikte geçirebileceğiniz ortak zamanlar</a:t>
          </a:r>
          <a:endParaRPr lang="tr-TR" sz="22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5DC426BF-52FE-4A9E-A56A-1B367E5DFA5C}" type="parTrans" cxnId="{7CF0DE34-8970-4BE2-821A-DAA99C71DE3F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181CD00C-CB33-4459-9850-21077D419947}" type="sibTrans" cxnId="{7CF0DE34-8970-4BE2-821A-DAA99C71DE3F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117FAB99-7F33-4CCA-9F14-E6D601952C03}">
      <dgm:prSet phldrT="[Metin]" custT="1"/>
      <dgm:spPr/>
      <dgm:t>
        <a:bodyPr/>
        <a:lstStyle/>
        <a:p>
          <a:r>
            <a:rPr lang="tr-TR" sz="2200" dirty="0" smtClean="0">
              <a:solidFill>
                <a:schemeClr val="tx1"/>
              </a:solidFill>
              <a:latin typeface="Garamond" panose="02020404030301010803" pitchFamily="18" charset="0"/>
            </a:rPr>
            <a:t>Kitap okuma</a:t>
          </a:r>
          <a:endParaRPr lang="tr-TR" sz="22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03AF2DA7-5D80-4F91-900B-1763EFAF8199}" type="parTrans" cxnId="{2A5F15DD-5049-4C8D-BE42-9C31A5EE0656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7FD07ECF-5186-4EB2-A137-E5AD5E74F5D9}" type="sibTrans" cxnId="{2A5F15DD-5049-4C8D-BE42-9C31A5EE0656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E2A1249-DD31-4F0A-A5CA-56EC7D0E7A34}">
      <dgm:prSet phldrT="[Metin]" custT="1"/>
      <dgm:spPr/>
      <dgm:t>
        <a:bodyPr/>
        <a:lstStyle/>
        <a:p>
          <a:r>
            <a:rPr lang="tr-TR" sz="2200" dirty="0" smtClean="0">
              <a:solidFill>
                <a:schemeClr val="tx1"/>
              </a:solidFill>
              <a:latin typeface="Garamond" panose="02020404030301010803" pitchFamily="18" charset="0"/>
            </a:rPr>
            <a:t>Yaşına ve gelişimine uygun kutu oyunları</a:t>
          </a:r>
          <a:endParaRPr lang="tr-TR" sz="22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DE4879BD-6513-4C88-9B4E-915BB6F471E2}" type="parTrans" cxnId="{CF05D1D9-88AE-48FD-A7D0-4F9DA7996668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45EC8948-AF7A-46EF-8052-49D7B3C4F491}" type="sibTrans" cxnId="{CF05D1D9-88AE-48FD-A7D0-4F9DA7996668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5EAEA388-54B0-4DA0-B82F-DA1F2CD16855}">
      <dgm:prSet phldrT="[Metin]" custT="1"/>
      <dgm:spPr/>
      <dgm:t>
        <a:bodyPr/>
        <a:lstStyle/>
        <a:p>
          <a:r>
            <a:rPr lang="tr-TR" sz="2200" dirty="0" smtClean="0">
              <a:solidFill>
                <a:schemeClr val="tx1"/>
              </a:solidFill>
              <a:latin typeface="Garamond" panose="02020404030301010803" pitchFamily="18" charset="0"/>
            </a:rPr>
            <a:t>Bilgisayar oyunu</a:t>
          </a:r>
          <a:endParaRPr lang="tr-TR" sz="22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551C07CF-4943-434B-B990-BE6C122206B4}" type="parTrans" cxnId="{3ED095BD-63DE-4CEE-A415-795089CAF7E0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BC477F49-C9D3-494C-83A5-5BF029419F59}" type="sibTrans" cxnId="{3ED095BD-63DE-4CEE-A415-795089CAF7E0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E7BE51EB-F8D0-4EA3-9B3E-E770F4760A07}">
      <dgm:prSet phldrT="[Metin]" custT="1"/>
      <dgm:spPr/>
      <dgm:t>
        <a:bodyPr/>
        <a:lstStyle/>
        <a:p>
          <a:r>
            <a:rPr lang="tr-TR" sz="2200" dirty="0" smtClean="0">
              <a:solidFill>
                <a:schemeClr val="tx1"/>
              </a:solidFill>
              <a:latin typeface="Garamond" panose="02020404030301010803" pitchFamily="18" charset="0"/>
            </a:rPr>
            <a:t>Arkadaşları ile oyun saati vb.</a:t>
          </a:r>
          <a:endParaRPr lang="tr-TR" sz="22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89CE55E6-E230-498B-AE6B-246A902D6D0A}" type="parTrans" cxnId="{2930F750-2344-4D0E-A121-29281EFADCC3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28179609-CCDF-4E0A-BA65-CFAE90ACE889}" type="sibTrans" cxnId="{2930F750-2344-4D0E-A121-29281EFADCC3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98EF555E-B4AF-4C58-908F-705F1A03D623}" type="pres">
      <dgm:prSet presAssocID="{5CC1F03E-46DF-4AD5-84E7-6F0410C359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3FE5797-0B98-4DA3-B3B2-2D060FA5ECA9}" type="pres">
      <dgm:prSet presAssocID="{B68828AE-58DA-43C6-9AAF-718FA9FEAE52}" presName="vertFlow" presStyleCnt="0"/>
      <dgm:spPr/>
    </dgm:pt>
    <dgm:pt modelId="{24C0EB33-0F8C-4D84-9600-A5E632A60A93}" type="pres">
      <dgm:prSet presAssocID="{B68828AE-58DA-43C6-9AAF-718FA9FEAE52}" presName="header" presStyleLbl="node1" presStyleIdx="0" presStyleCnt="2"/>
      <dgm:spPr/>
      <dgm:t>
        <a:bodyPr/>
        <a:lstStyle/>
        <a:p>
          <a:endParaRPr lang="tr-TR"/>
        </a:p>
      </dgm:t>
    </dgm:pt>
    <dgm:pt modelId="{887F26DE-1E57-4873-B325-02F2CE1B307E}" type="pres">
      <dgm:prSet presAssocID="{5DC426BF-52FE-4A9E-A56A-1B367E5DFA5C}" presName="parTrans" presStyleLbl="sibTrans2D1" presStyleIdx="0" presStyleCnt="4"/>
      <dgm:spPr/>
      <dgm:t>
        <a:bodyPr/>
        <a:lstStyle/>
        <a:p>
          <a:endParaRPr lang="tr-TR"/>
        </a:p>
      </dgm:t>
    </dgm:pt>
    <dgm:pt modelId="{88919B85-4F40-4374-AC3B-41CEE900C2B4}" type="pres">
      <dgm:prSet presAssocID="{C5012AAD-641E-4C62-B10E-084440316418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C8CF0F-48FE-4DBE-B1CA-6A4AF8F769D8}" type="pres">
      <dgm:prSet presAssocID="{181CD00C-CB33-4459-9850-21077D419947}" presName="sibTrans" presStyleLbl="sibTrans2D1" presStyleIdx="1" presStyleCnt="4"/>
      <dgm:spPr/>
      <dgm:t>
        <a:bodyPr/>
        <a:lstStyle/>
        <a:p>
          <a:endParaRPr lang="tr-TR"/>
        </a:p>
      </dgm:t>
    </dgm:pt>
    <dgm:pt modelId="{00E68E93-3F98-4F04-B8F5-C00ED581ED36}" type="pres">
      <dgm:prSet presAssocID="{117FAB99-7F33-4CCA-9F14-E6D601952C03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7E8C84-5F5C-4146-B8EE-3AA0817B1506}" type="pres">
      <dgm:prSet presAssocID="{B68828AE-58DA-43C6-9AAF-718FA9FEAE52}" presName="hSp" presStyleCnt="0"/>
      <dgm:spPr/>
    </dgm:pt>
    <dgm:pt modelId="{FAF90237-B454-48B3-A815-5274B01ED66F}" type="pres">
      <dgm:prSet presAssocID="{CE2A1249-DD31-4F0A-A5CA-56EC7D0E7A34}" presName="vertFlow" presStyleCnt="0"/>
      <dgm:spPr/>
    </dgm:pt>
    <dgm:pt modelId="{DAE53650-87C7-442D-B1A6-594E52BAD664}" type="pres">
      <dgm:prSet presAssocID="{CE2A1249-DD31-4F0A-A5CA-56EC7D0E7A34}" presName="header" presStyleLbl="node1" presStyleIdx="1" presStyleCnt="2"/>
      <dgm:spPr/>
      <dgm:t>
        <a:bodyPr/>
        <a:lstStyle/>
        <a:p>
          <a:endParaRPr lang="tr-TR"/>
        </a:p>
      </dgm:t>
    </dgm:pt>
    <dgm:pt modelId="{6930FEA6-87B8-4AE6-B949-1BF1614518E6}" type="pres">
      <dgm:prSet presAssocID="{551C07CF-4943-434B-B990-BE6C122206B4}" presName="parTrans" presStyleLbl="sibTrans2D1" presStyleIdx="2" presStyleCnt="4"/>
      <dgm:spPr/>
      <dgm:t>
        <a:bodyPr/>
        <a:lstStyle/>
        <a:p>
          <a:endParaRPr lang="tr-TR"/>
        </a:p>
      </dgm:t>
    </dgm:pt>
    <dgm:pt modelId="{AF075B13-3135-4C4A-81B0-3A5FDB370139}" type="pres">
      <dgm:prSet presAssocID="{5EAEA388-54B0-4DA0-B82F-DA1F2CD16855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F1526D-6D30-4755-8C6D-FEF6C5E3854F}" type="pres">
      <dgm:prSet presAssocID="{BC477F49-C9D3-494C-83A5-5BF029419F59}" presName="sibTrans" presStyleLbl="sibTrans2D1" presStyleIdx="3" presStyleCnt="4"/>
      <dgm:spPr/>
      <dgm:t>
        <a:bodyPr/>
        <a:lstStyle/>
        <a:p>
          <a:endParaRPr lang="tr-TR"/>
        </a:p>
      </dgm:t>
    </dgm:pt>
    <dgm:pt modelId="{925EB2A1-5043-4AEB-BBE6-545F994A9A95}" type="pres">
      <dgm:prSet presAssocID="{E7BE51EB-F8D0-4EA3-9B3E-E770F4760A07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8B13DB9-FC8B-4FF9-9EE1-9B38DDB82CF6}" type="presOf" srcId="{C5012AAD-641E-4C62-B10E-084440316418}" destId="{88919B85-4F40-4374-AC3B-41CEE900C2B4}" srcOrd="0" destOrd="0" presId="urn:microsoft.com/office/officeart/2005/8/layout/lProcess1"/>
    <dgm:cxn modelId="{CF05D1D9-88AE-48FD-A7D0-4F9DA7996668}" srcId="{5CC1F03E-46DF-4AD5-84E7-6F0410C359B7}" destId="{CE2A1249-DD31-4F0A-A5CA-56EC7D0E7A34}" srcOrd="1" destOrd="0" parTransId="{DE4879BD-6513-4C88-9B4E-915BB6F471E2}" sibTransId="{45EC8948-AF7A-46EF-8052-49D7B3C4F491}"/>
    <dgm:cxn modelId="{2A5F15DD-5049-4C8D-BE42-9C31A5EE0656}" srcId="{B68828AE-58DA-43C6-9AAF-718FA9FEAE52}" destId="{117FAB99-7F33-4CCA-9F14-E6D601952C03}" srcOrd="1" destOrd="0" parTransId="{03AF2DA7-5D80-4F91-900B-1763EFAF8199}" sibTransId="{7FD07ECF-5186-4EB2-A137-E5AD5E74F5D9}"/>
    <dgm:cxn modelId="{D553A17E-79A6-48A3-8595-A3DE5C034FB9}" type="presOf" srcId="{BC477F49-C9D3-494C-83A5-5BF029419F59}" destId="{24F1526D-6D30-4755-8C6D-FEF6C5E3854F}" srcOrd="0" destOrd="0" presId="urn:microsoft.com/office/officeart/2005/8/layout/lProcess1"/>
    <dgm:cxn modelId="{0EFCA4BA-4361-4FED-A024-A821A2E24F68}" type="presOf" srcId="{181CD00C-CB33-4459-9850-21077D419947}" destId="{15C8CF0F-48FE-4DBE-B1CA-6A4AF8F769D8}" srcOrd="0" destOrd="0" presId="urn:microsoft.com/office/officeart/2005/8/layout/lProcess1"/>
    <dgm:cxn modelId="{9DBA5EEB-7C21-42B4-BD53-4B0123C1542F}" type="presOf" srcId="{CE2A1249-DD31-4F0A-A5CA-56EC7D0E7A34}" destId="{DAE53650-87C7-442D-B1A6-594E52BAD664}" srcOrd="0" destOrd="0" presId="urn:microsoft.com/office/officeart/2005/8/layout/lProcess1"/>
    <dgm:cxn modelId="{3ED095BD-63DE-4CEE-A415-795089CAF7E0}" srcId="{CE2A1249-DD31-4F0A-A5CA-56EC7D0E7A34}" destId="{5EAEA388-54B0-4DA0-B82F-DA1F2CD16855}" srcOrd="0" destOrd="0" parTransId="{551C07CF-4943-434B-B990-BE6C122206B4}" sibTransId="{BC477F49-C9D3-494C-83A5-5BF029419F59}"/>
    <dgm:cxn modelId="{4D75D035-44B6-408C-8BE3-CF92FCE29B9A}" type="presOf" srcId="{551C07CF-4943-434B-B990-BE6C122206B4}" destId="{6930FEA6-87B8-4AE6-B949-1BF1614518E6}" srcOrd="0" destOrd="0" presId="urn:microsoft.com/office/officeart/2005/8/layout/lProcess1"/>
    <dgm:cxn modelId="{7CF0DE34-8970-4BE2-821A-DAA99C71DE3F}" srcId="{B68828AE-58DA-43C6-9AAF-718FA9FEAE52}" destId="{C5012AAD-641E-4C62-B10E-084440316418}" srcOrd="0" destOrd="0" parTransId="{5DC426BF-52FE-4A9E-A56A-1B367E5DFA5C}" sibTransId="{181CD00C-CB33-4459-9850-21077D419947}"/>
    <dgm:cxn modelId="{E337D03A-E79E-401C-8020-BF58E426C424}" type="presOf" srcId="{117FAB99-7F33-4CCA-9F14-E6D601952C03}" destId="{00E68E93-3F98-4F04-B8F5-C00ED581ED36}" srcOrd="0" destOrd="0" presId="urn:microsoft.com/office/officeart/2005/8/layout/lProcess1"/>
    <dgm:cxn modelId="{C0DCEDB7-40D9-4A5C-BE91-FC6A13EEE4A3}" type="presOf" srcId="{5DC426BF-52FE-4A9E-A56A-1B367E5DFA5C}" destId="{887F26DE-1E57-4873-B325-02F2CE1B307E}" srcOrd="0" destOrd="0" presId="urn:microsoft.com/office/officeart/2005/8/layout/lProcess1"/>
    <dgm:cxn modelId="{4B0A3FF2-469F-48BA-88DA-FA0630C25207}" srcId="{5CC1F03E-46DF-4AD5-84E7-6F0410C359B7}" destId="{B68828AE-58DA-43C6-9AAF-718FA9FEAE52}" srcOrd="0" destOrd="0" parTransId="{5CD46D30-5C0C-440E-B740-D0EA72F50B3D}" sibTransId="{5A25DCE5-3A69-415D-8A81-9DACCE4A18E8}"/>
    <dgm:cxn modelId="{BD7FB84B-58AE-4C7D-AB60-14DA703E432E}" type="presOf" srcId="{5CC1F03E-46DF-4AD5-84E7-6F0410C359B7}" destId="{98EF555E-B4AF-4C58-908F-705F1A03D623}" srcOrd="0" destOrd="0" presId="urn:microsoft.com/office/officeart/2005/8/layout/lProcess1"/>
    <dgm:cxn modelId="{6A6A4BB3-2637-4B9F-83F1-F23517F93C82}" type="presOf" srcId="{5EAEA388-54B0-4DA0-B82F-DA1F2CD16855}" destId="{AF075B13-3135-4C4A-81B0-3A5FDB370139}" srcOrd="0" destOrd="0" presId="urn:microsoft.com/office/officeart/2005/8/layout/lProcess1"/>
    <dgm:cxn modelId="{DE67847F-091F-4851-9D29-D8F112DF31F8}" type="presOf" srcId="{E7BE51EB-F8D0-4EA3-9B3E-E770F4760A07}" destId="{925EB2A1-5043-4AEB-BBE6-545F994A9A95}" srcOrd="0" destOrd="0" presId="urn:microsoft.com/office/officeart/2005/8/layout/lProcess1"/>
    <dgm:cxn modelId="{112E5178-1AB7-45F5-9174-2885EFFF378F}" type="presOf" srcId="{B68828AE-58DA-43C6-9AAF-718FA9FEAE52}" destId="{24C0EB33-0F8C-4D84-9600-A5E632A60A93}" srcOrd="0" destOrd="0" presId="urn:microsoft.com/office/officeart/2005/8/layout/lProcess1"/>
    <dgm:cxn modelId="{2930F750-2344-4D0E-A121-29281EFADCC3}" srcId="{CE2A1249-DD31-4F0A-A5CA-56EC7D0E7A34}" destId="{E7BE51EB-F8D0-4EA3-9B3E-E770F4760A07}" srcOrd="1" destOrd="0" parTransId="{89CE55E6-E230-498B-AE6B-246A902D6D0A}" sibTransId="{28179609-CCDF-4E0A-BA65-CFAE90ACE889}"/>
    <dgm:cxn modelId="{B169F147-FBC1-4C5E-9213-FA209CD7641E}" type="presParOf" srcId="{98EF555E-B4AF-4C58-908F-705F1A03D623}" destId="{F3FE5797-0B98-4DA3-B3B2-2D060FA5ECA9}" srcOrd="0" destOrd="0" presId="urn:microsoft.com/office/officeart/2005/8/layout/lProcess1"/>
    <dgm:cxn modelId="{ABA37355-A11B-437E-A5AF-03707178B3E9}" type="presParOf" srcId="{F3FE5797-0B98-4DA3-B3B2-2D060FA5ECA9}" destId="{24C0EB33-0F8C-4D84-9600-A5E632A60A93}" srcOrd="0" destOrd="0" presId="urn:microsoft.com/office/officeart/2005/8/layout/lProcess1"/>
    <dgm:cxn modelId="{4020A241-D4D7-45AD-BD3F-5AEBD8E02B8D}" type="presParOf" srcId="{F3FE5797-0B98-4DA3-B3B2-2D060FA5ECA9}" destId="{887F26DE-1E57-4873-B325-02F2CE1B307E}" srcOrd="1" destOrd="0" presId="urn:microsoft.com/office/officeart/2005/8/layout/lProcess1"/>
    <dgm:cxn modelId="{457BD636-8128-472D-85D7-85BD1458B612}" type="presParOf" srcId="{F3FE5797-0B98-4DA3-B3B2-2D060FA5ECA9}" destId="{88919B85-4F40-4374-AC3B-41CEE900C2B4}" srcOrd="2" destOrd="0" presId="urn:microsoft.com/office/officeart/2005/8/layout/lProcess1"/>
    <dgm:cxn modelId="{57ECC5DE-B05C-4767-8653-FB20F1C1E595}" type="presParOf" srcId="{F3FE5797-0B98-4DA3-B3B2-2D060FA5ECA9}" destId="{15C8CF0F-48FE-4DBE-B1CA-6A4AF8F769D8}" srcOrd="3" destOrd="0" presId="urn:microsoft.com/office/officeart/2005/8/layout/lProcess1"/>
    <dgm:cxn modelId="{FE60098B-C69A-4167-891C-D83FC7E3E3BB}" type="presParOf" srcId="{F3FE5797-0B98-4DA3-B3B2-2D060FA5ECA9}" destId="{00E68E93-3F98-4F04-B8F5-C00ED581ED36}" srcOrd="4" destOrd="0" presId="urn:microsoft.com/office/officeart/2005/8/layout/lProcess1"/>
    <dgm:cxn modelId="{F3AE935D-9E27-4A4D-8A2A-856F432AAE18}" type="presParOf" srcId="{98EF555E-B4AF-4C58-908F-705F1A03D623}" destId="{307E8C84-5F5C-4146-B8EE-3AA0817B1506}" srcOrd="1" destOrd="0" presId="urn:microsoft.com/office/officeart/2005/8/layout/lProcess1"/>
    <dgm:cxn modelId="{7792747A-BF98-484E-8CFF-F7ABD3DF61AA}" type="presParOf" srcId="{98EF555E-B4AF-4C58-908F-705F1A03D623}" destId="{FAF90237-B454-48B3-A815-5274B01ED66F}" srcOrd="2" destOrd="0" presId="urn:microsoft.com/office/officeart/2005/8/layout/lProcess1"/>
    <dgm:cxn modelId="{ECB135B6-11BD-4CE1-8F0B-61545ED59D7D}" type="presParOf" srcId="{FAF90237-B454-48B3-A815-5274B01ED66F}" destId="{DAE53650-87C7-442D-B1A6-594E52BAD664}" srcOrd="0" destOrd="0" presId="urn:microsoft.com/office/officeart/2005/8/layout/lProcess1"/>
    <dgm:cxn modelId="{05E876AD-8CB2-4104-99EC-4D690AD56AA0}" type="presParOf" srcId="{FAF90237-B454-48B3-A815-5274B01ED66F}" destId="{6930FEA6-87B8-4AE6-B949-1BF1614518E6}" srcOrd="1" destOrd="0" presId="urn:microsoft.com/office/officeart/2005/8/layout/lProcess1"/>
    <dgm:cxn modelId="{BEDEDEAC-DBE0-4B60-A0B6-876D4193ADA4}" type="presParOf" srcId="{FAF90237-B454-48B3-A815-5274B01ED66F}" destId="{AF075B13-3135-4C4A-81B0-3A5FDB370139}" srcOrd="2" destOrd="0" presId="urn:microsoft.com/office/officeart/2005/8/layout/lProcess1"/>
    <dgm:cxn modelId="{D0EF0589-03AB-44EE-A048-CCDD2D9D0963}" type="presParOf" srcId="{FAF90237-B454-48B3-A815-5274B01ED66F}" destId="{24F1526D-6D30-4755-8C6D-FEF6C5E3854F}" srcOrd="3" destOrd="0" presId="urn:microsoft.com/office/officeart/2005/8/layout/lProcess1"/>
    <dgm:cxn modelId="{131554ED-3183-4CAA-8017-7CEC20F51A3E}" type="presParOf" srcId="{FAF90237-B454-48B3-A815-5274B01ED66F}" destId="{925EB2A1-5043-4AEB-BBE6-545F994A9A95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E5D5969-D406-4788-806D-56400556503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50F5F9FA-F3BA-484C-BB8F-05C60239ED57}">
      <dgm:prSet phldrT="[Metin]" custT="1"/>
      <dgm:spPr/>
      <dgm:t>
        <a:bodyPr/>
        <a:lstStyle/>
        <a:p>
          <a:r>
            <a:rPr lang="tr-TR" sz="2400" smtClean="0">
              <a:latin typeface="Garamond" panose="02020404030301010803" pitchFamily="18" charset="0"/>
            </a:rPr>
            <a:t>Çocuğunuza hayır demekte zorlanmayın.</a:t>
          </a:r>
          <a:endParaRPr lang="tr-TR" sz="2400" dirty="0">
            <a:latin typeface="Garamond" panose="02020404030301010803" pitchFamily="18" charset="0"/>
          </a:endParaRPr>
        </a:p>
      </dgm:t>
    </dgm:pt>
    <dgm:pt modelId="{89F1DDE8-3BE6-4FD5-AB5E-8D5BD02FCFFC}" type="parTrans" cxnId="{DF179F79-23B8-4857-A437-8B8D17BAC4A1}">
      <dgm:prSet/>
      <dgm:spPr/>
      <dgm:t>
        <a:bodyPr/>
        <a:lstStyle/>
        <a:p>
          <a:endParaRPr lang="tr-TR" sz="24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CE3D98E-A036-4FA1-8B34-91B3AA8E2013}" type="sibTrans" cxnId="{DF179F79-23B8-4857-A437-8B8D17BAC4A1}">
      <dgm:prSet/>
      <dgm:spPr/>
      <dgm:t>
        <a:bodyPr/>
        <a:lstStyle/>
        <a:p>
          <a:endParaRPr lang="tr-TR" sz="24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E908835-9179-4A08-80CF-7CB76CD5DB19}">
      <dgm:prSet phldrT="[Metin]" custT="1"/>
      <dgm:spPr/>
      <dgm:t>
        <a:bodyPr/>
        <a:lstStyle/>
        <a:p>
          <a:r>
            <a:rPr lang="tr-TR" sz="2400" smtClean="0">
              <a:latin typeface="Garamond" panose="02020404030301010803" pitchFamily="18" charset="0"/>
            </a:rPr>
            <a:t>Gün içinde çocuklar çeşitli beklentilerle ailelerinin karşılarına çıkarlar.</a:t>
          </a:r>
          <a:endParaRPr lang="tr-TR" sz="2400" dirty="0">
            <a:latin typeface="Garamond" panose="02020404030301010803" pitchFamily="18" charset="0"/>
          </a:endParaRPr>
        </a:p>
      </dgm:t>
    </dgm:pt>
    <dgm:pt modelId="{14455E5B-4511-4441-B847-D42589044E44}" type="parTrans" cxnId="{60780F50-5655-40FA-8567-51E340621D48}">
      <dgm:prSet/>
      <dgm:spPr/>
      <dgm:t>
        <a:bodyPr/>
        <a:lstStyle/>
        <a:p>
          <a:endParaRPr lang="tr-TR" sz="24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BE653528-6316-4DB2-9DA2-0BC2F9F18FAE}" type="sibTrans" cxnId="{60780F50-5655-40FA-8567-51E340621D48}">
      <dgm:prSet/>
      <dgm:spPr/>
      <dgm:t>
        <a:bodyPr/>
        <a:lstStyle/>
        <a:p>
          <a:endParaRPr lang="tr-TR" sz="24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348A1A5A-49E1-4036-B9E4-BF35D8DB24ED}">
      <dgm:prSet phldrT="[Metin]" custT="1"/>
      <dgm:spPr/>
      <dgm:t>
        <a:bodyPr/>
        <a:lstStyle/>
        <a:p>
          <a:r>
            <a:rPr lang="tr-TR" sz="2400" smtClean="0">
              <a:latin typeface="Garamond" panose="02020404030301010803" pitchFamily="18" charset="0"/>
            </a:rPr>
            <a:t>Anne-baba olarak kendi zaman planlamanızı çocuğunuza anlatın ve uygun bir zaman olmadığını ifade edin.</a:t>
          </a:r>
          <a:endParaRPr lang="tr-TR" sz="2400" dirty="0">
            <a:latin typeface="Garamond" panose="02020404030301010803" pitchFamily="18" charset="0"/>
          </a:endParaRPr>
        </a:p>
      </dgm:t>
    </dgm:pt>
    <dgm:pt modelId="{7853E703-6D84-4FA3-BBB4-F13761831E54}" type="parTrans" cxnId="{9109B97C-7C92-47D0-A890-81565E5F8BAE}">
      <dgm:prSet/>
      <dgm:spPr/>
      <dgm:t>
        <a:bodyPr/>
        <a:lstStyle/>
        <a:p>
          <a:endParaRPr lang="tr-TR" sz="24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063F1CC9-2CEF-4A30-8A05-2214F92E0D35}" type="sibTrans" cxnId="{9109B97C-7C92-47D0-A890-81565E5F8BAE}">
      <dgm:prSet/>
      <dgm:spPr/>
      <dgm:t>
        <a:bodyPr/>
        <a:lstStyle/>
        <a:p>
          <a:endParaRPr lang="tr-TR" sz="24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25AB75E3-0B70-42A0-836F-73C4FAC93BDD}">
      <dgm:prSet phldrT="[Metin]" custT="1"/>
      <dgm:spPr/>
      <dgm:t>
        <a:bodyPr/>
        <a:lstStyle/>
        <a:p>
          <a:r>
            <a:rPr lang="tr-TR" sz="2400" smtClean="0">
              <a:latin typeface="Garamond" panose="02020404030301010803" pitchFamily="18" charset="0"/>
            </a:rPr>
            <a:t>Onun da gerektiğinde hayır diyebilmesini destekleyin. Zaman tuzaklarından birisi de çocuklarımızın gerektiğinde hayır diyememesidir. </a:t>
          </a:r>
          <a:endParaRPr lang="tr-TR" sz="2400" dirty="0">
            <a:latin typeface="Garamond" panose="02020404030301010803" pitchFamily="18" charset="0"/>
          </a:endParaRPr>
        </a:p>
      </dgm:t>
    </dgm:pt>
    <dgm:pt modelId="{E7EE8FA3-55F7-41D3-A117-5DEC77280623}" type="parTrans" cxnId="{EAB8E6E0-D7DD-4A06-9273-0AC857FED1AE}">
      <dgm:prSet/>
      <dgm:spPr/>
      <dgm:t>
        <a:bodyPr/>
        <a:lstStyle/>
        <a:p>
          <a:endParaRPr lang="tr-TR" sz="24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08DB2224-DA8F-41DD-B0D8-0775377E93C1}" type="sibTrans" cxnId="{EAB8E6E0-D7DD-4A06-9273-0AC857FED1AE}">
      <dgm:prSet/>
      <dgm:spPr/>
      <dgm:t>
        <a:bodyPr/>
        <a:lstStyle/>
        <a:p>
          <a:endParaRPr lang="tr-TR" sz="24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B53B2F15-858B-4975-A825-E7FC3C7E7D7B}">
      <dgm:prSet phldrT="[Metin]" custT="1"/>
      <dgm:spPr/>
      <dgm:t>
        <a:bodyPr/>
        <a:lstStyle/>
        <a:p>
          <a:endParaRPr lang="tr-TR" sz="24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35B0B21D-CE5C-4EAA-A12C-2161495FFE2A}" type="parTrans" cxnId="{66EBD826-B4EB-4C3D-8FAE-74DEF5204900}">
      <dgm:prSet/>
      <dgm:spPr/>
      <dgm:t>
        <a:bodyPr/>
        <a:lstStyle/>
        <a:p>
          <a:endParaRPr lang="tr-TR"/>
        </a:p>
      </dgm:t>
    </dgm:pt>
    <dgm:pt modelId="{F6904938-A663-4888-8B0A-223DC7EF94A5}" type="sibTrans" cxnId="{66EBD826-B4EB-4C3D-8FAE-74DEF5204900}">
      <dgm:prSet/>
      <dgm:spPr/>
      <dgm:t>
        <a:bodyPr/>
        <a:lstStyle/>
        <a:p>
          <a:endParaRPr lang="tr-TR"/>
        </a:p>
      </dgm:t>
    </dgm:pt>
    <dgm:pt modelId="{CD0F98FC-6A43-4AB9-A62F-F64E25801F7A}" type="pres">
      <dgm:prSet presAssocID="{3E5D5969-D406-4788-806D-5640055650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7D44012-4137-41C4-A992-D68628CC2B35}" type="pres">
      <dgm:prSet presAssocID="{50F5F9FA-F3BA-484C-BB8F-05C60239ED5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635732-EB94-4711-AF8B-2649916BF36D}" type="pres">
      <dgm:prSet presAssocID="{50F5F9FA-F3BA-484C-BB8F-05C60239ED5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A6340B-00F6-4A6B-B17E-13B701840017}" type="pres">
      <dgm:prSet presAssocID="{348A1A5A-49E1-4036-B9E4-BF35D8DB24E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81EF30-3CAB-4BBB-800A-982561FD4739}" type="pres">
      <dgm:prSet presAssocID="{348A1A5A-49E1-4036-B9E4-BF35D8DB24E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C57B8CD-FFF6-431B-AA1A-702ABF7273D1}" type="presOf" srcId="{50F5F9FA-F3BA-484C-BB8F-05C60239ED57}" destId="{F7D44012-4137-41C4-A992-D68628CC2B35}" srcOrd="0" destOrd="0" presId="urn:microsoft.com/office/officeart/2005/8/layout/vList2"/>
    <dgm:cxn modelId="{66EBD826-B4EB-4C3D-8FAE-74DEF5204900}" srcId="{50F5F9FA-F3BA-484C-BB8F-05C60239ED57}" destId="{B53B2F15-858B-4975-A825-E7FC3C7E7D7B}" srcOrd="0" destOrd="0" parTransId="{35B0B21D-CE5C-4EAA-A12C-2161495FFE2A}" sibTransId="{F6904938-A663-4888-8B0A-223DC7EF94A5}"/>
    <dgm:cxn modelId="{EAB8E6E0-D7DD-4A06-9273-0AC857FED1AE}" srcId="{348A1A5A-49E1-4036-B9E4-BF35D8DB24ED}" destId="{25AB75E3-0B70-42A0-836F-73C4FAC93BDD}" srcOrd="0" destOrd="0" parTransId="{E7EE8FA3-55F7-41D3-A117-5DEC77280623}" sibTransId="{08DB2224-DA8F-41DD-B0D8-0775377E93C1}"/>
    <dgm:cxn modelId="{CBC0E05D-05DC-479F-961A-0112F78F56F3}" type="presOf" srcId="{25AB75E3-0B70-42A0-836F-73C4FAC93BDD}" destId="{3E81EF30-3CAB-4BBB-800A-982561FD4739}" srcOrd="0" destOrd="0" presId="urn:microsoft.com/office/officeart/2005/8/layout/vList2"/>
    <dgm:cxn modelId="{9109B97C-7C92-47D0-A890-81565E5F8BAE}" srcId="{3E5D5969-D406-4788-806D-564005565031}" destId="{348A1A5A-49E1-4036-B9E4-BF35D8DB24ED}" srcOrd="1" destOrd="0" parTransId="{7853E703-6D84-4FA3-BBB4-F13761831E54}" sibTransId="{063F1CC9-2CEF-4A30-8A05-2214F92E0D35}"/>
    <dgm:cxn modelId="{DF179F79-23B8-4857-A437-8B8D17BAC4A1}" srcId="{3E5D5969-D406-4788-806D-564005565031}" destId="{50F5F9FA-F3BA-484C-BB8F-05C60239ED57}" srcOrd="0" destOrd="0" parTransId="{89F1DDE8-3BE6-4FD5-AB5E-8D5BD02FCFFC}" sibTransId="{CCE3D98E-A036-4FA1-8B34-91B3AA8E2013}"/>
    <dgm:cxn modelId="{B4B44315-FE05-424C-B240-662ED19AF7BD}" type="presOf" srcId="{3E5D5969-D406-4788-806D-564005565031}" destId="{CD0F98FC-6A43-4AB9-A62F-F64E25801F7A}" srcOrd="0" destOrd="0" presId="urn:microsoft.com/office/officeart/2005/8/layout/vList2"/>
    <dgm:cxn modelId="{474D7B7F-4F72-4862-A322-0B387B19CF7C}" type="presOf" srcId="{B53B2F15-858B-4975-A825-E7FC3C7E7D7B}" destId="{23635732-EB94-4711-AF8B-2649916BF36D}" srcOrd="0" destOrd="0" presId="urn:microsoft.com/office/officeart/2005/8/layout/vList2"/>
    <dgm:cxn modelId="{0F5BB74A-4A4C-4CEC-81A3-FF3CD70D86C0}" type="presOf" srcId="{348A1A5A-49E1-4036-B9E4-BF35D8DB24ED}" destId="{ECA6340B-00F6-4A6B-B17E-13B701840017}" srcOrd="0" destOrd="0" presId="urn:microsoft.com/office/officeart/2005/8/layout/vList2"/>
    <dgm:cxn modelId="{60780F50-5655-40FA-8567-51E340621D48}" srcId="{50F5F9FA-F3BA-484C-BB8F-05C60239ED57}" destId="{CE908835-9179-4A08-80CF-7CB76CD5DB19}" srcOrd="1" destOrd="0" parTransId="{14455E5B-4511-4441-B847-D42589044E44}" sibTransId="{BE653528-6316-4DB2-9DA2-0BC2F9F18FAE}"/>
    <dgm:cxn modelId="{34C3D54D-13EC-45E5-A489-51E4C698F406}" type="presOf" srcId="{CE908835-9179-4A08-80CF-7CB76CD5DB19}" destId="{23635732-EB94-4711-AF8B-2649916BF36D}" srcOrd="0" destOrd="1" presId="urn:microsoft.com/office/officeart/2005/8/layout/vList2"/>
    <dgm:cxn modelId="{85A8F19D-A59A-45EB-81C0-05AA8C521E33}" type="presParOf" srcId="{CD0F98FC-6A43-4AB9-A62F-F64E25801F7A}" destId="{F7D44012-4137-41C4-A992-D68628CC2B35}" srcOrd="0" destOrd="0" presId="urn:microsoft.com/office/officeart/2005/8/layout/vList2"/>
    <dgm:cxn modelId="{A90FB566-2445-4C50-9511-85E562BBE6AE}" type="presParOf" srcId="{CD0F98FC-6A43-4AB9-A62F-F64E25801F7A}" destId="{23635732-EB94-4711-AF8B-2649916BF36D}" srcOrd="1" destOrd="0" presId="urn:microsoft.com/office/officeart/2005/8/layout/vList2"/>
    <dgm:cxn modelId="{8204C2B0-4765-42AA-A488-77092C71E511}" type="presParOf" srcId="{CD0F98FC-6A43-4AB9-A62F-F64E25801F7A}" destId="{ECA6340B-00F6-4A6B-B17E-13B701840017}" srcOrd="2" destOrd="0" presId="urn:microsoft.com/office/officeart/2005/8/layout/vList2"/>
    <dgm:cxn modelId="{4007E4CE-FA60-4D1C-A0BB-C7DCB55E9B13}" type="presParOf" srcId="{CD0F98FC-6A43-4AB9-A62F-F64E25801F7A}" destId="{3E81EF30-3CAB-4BBB-800A-982561FD473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E6FC86B-F34F-4D2A-8CAC-0799D02ECB74}" type="doc">
      <dgm:prSet loTypeId="urn:microsoft.com/office/officeart/2005/8/layout/process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CF1144E0-CF74-4828-BA62-FB7D50965065}">
      <dgm:prSet phldrT="[Metin]" custT="1"/>
      <dgm:spPr/>
      <dgm:t>
        <a:bodyPr/>
        <a:lstStyle/>
        <a:p>
          <a:r>
            <a:rPr lang="tr-TR" sz="2200" dirty="0" smtClean="0">
              <a:latin typeface="Garamond" panose="02020404030301010803" pitchFamily="18" charset="0"/>
            </a:rPr>
            <a:t>Çocuğunuza o güne dair planlarınızı anlatın. </a:t>
          </a:r>
        </a:p>
        <a:p>
          <a:r>
            <a:rPr lang="tr-TR" sz="2200" dirty="0" smtClean="0">
              <a:latin typeface="Garamond" panose="02020404030301010803" pitchFamily="18" charset="0"/>
            </a:rPr>
            <a:t>Onun isteklerini de  önceden öğrenip kendi planınız içine yedirebilirsiniz.</a:t>
          </a:r>
          <a:endParaRPr lang="tr-TR" sz="2200" dirty="0">
            <a:latin typeface="Garamond" panose="02020404030301010803" pitchFamily="18" charset="0"/>
          </a:endParaRPr>
        </a:p>
      </dgm:t>
    </dgm:pt>
    <dgm:pt modelId="{42C56813-901D-4969-8391-1776F8F3F21D}" type="parTrans" cxnId="{E4DC3104-6CE2-43A2-BE06-426BA486CFD9}">
      <dgm:prSet/>
      <dgm:spPr/>
      <dgm:t>
        <a:bodyPr/>
        <a:lstStyle/>
        <a:p>
          <a:endParaRPr lang="tr-TR" sz="20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223FF54-A1C5-4271-9E63-B0061F34C20B}" type="sibTrans" cxnId="{E4DC3104-6CE2-43A2-BE06-426BA486CFD9}">
      <dgm:prSet/>
      <dgm:spPr/>
      <dgm:t>
        <a:bodyPr/>
        <a:lstStyle/>
        <a:p>
          <a:endParaRPr lang="tr-TR" sz="20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B2D6A27F-D297-42D2-B62C-3E8CE673DC1E}">
      <dgm:prSet phldrT="[Metin]" custT="1"/>
      <dgm:spPr/>
      <dgm:t>
        <a:bodyPr/>
        <a:lstStyle/>
        <a:p>
          <a:r>
            <a:rPr lang="tr-TR" sz="2000" smtClean="0">
              <a:latin typeface="Garamond" panose="02020404030301010803" pitchFamily="18" charset="0"/>
            </a:rPr>
            <a:t>Örneğin,</a:t>
          </a:r>
          <a:endParaRPr lang="tr-TR" sz="2000" dirty="0">
            <a:latin typeface="Garamond" panose="02020404030301010803" pitchFamily="18" charset="0"/>
          </a:endParaRPr>
        </a:p>
      </dgm:t>
    </dgm:pt>
    <dgm:pt modelId="{B0FBB248-74A6-4981-9D5F-DD6A0ACEE93F}" type="parTrans" cxnId="{68F6B185-1900-4C28-86D0-ED38FD99ACAF}">
      <dgm:prSet/>
      <dgm:spPr/>
      <dgm:t>
        <a:bodyPr/>
        <a:lstStyle/>
        <a:p>
          <a:endParaRPr lang="tr-TR" sz="20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5A37AB7C-C296-46C4-9CB6-2F913076B1F8}" type="sibTrans" cxnId="{68F6B185-1900-4C28-86D0-ED38FD99ACAF}">
      <dgm:prSet/>
      <dgm:spPr/>
      <dgm:t>
        <a:bodyPr/>
        <a:lstStyle/>
        <a:p>
          <a:endParaRPr lang="tr-TR" sz="20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8EC6D4EF-A7A0-41AD-B7A4-54F81A63A9E9}">
      <dgm:prSet phldrT="[Metin]" custT="1"/>
      <dgm:spPr/>
      <dgm:t>
        <a:bodyPr/>
        <a:lstStyle/>
        <a:p>
          <a:r>
            <a:rPr lang="tr-TR" sz="2000" smtClean="0">
              <a:latin typeface="Garamond" panose="02020404030301010803" pitchFamily="18" charset="0"/>
            </a:rPr>
            <a:t>Bugün birlikte kahvaltı yapıp parka gideceğiz.</a:t>
          </a:r>
          <a:endParaRPr lang="tr-TR" sz="2000" dirty="0">
            <a:latin typeface="Garamond" panose="02020404030301010803" pitchFamily="18" charset="0"/>
          </a:endParaRPr>
        </a:p>
      </dgm:t>
    </dgm:pt>
    <dgm:pt modelId="{E19C74FA-C938-44E0-9E19-3E4C9252BCC8}" type="parTrans" cxnId="{DCCE67E1-E700-4709-B8B8-5D86A90E2A4A}">
      <dgm:prSet/>
      <dgm:spPr/>
      <dgm:t>
        <a:bodyPr/>
        <a:lstStyle/>
        <a:p>
          <a:endParaRPr lang="tr-TR" sz="20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D7C89FEE-4E28-48DE-A13B-08CE4B29E6B0}" type="sibTrans" cxnId="{DCCE67E1-E700-4709-B8B8-5D86A90E2A4A}">
      <dgm:prSet/>
      <dgm:spPr/>
      <dgm:t>
        <a:bodyPr/>
        <a:lstStyle/>
        <a:p>
          <a:endParaRPr lang="tr-TR" sz="20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EB78200-4FB0-4578-AD2D-D55A6122B6D3}">
      <dgm:prSet phldrT="[Metin]" custT="1"/>
      <dgm:spPr/>
      <dgm:t>
        <a:bodyPr/>
        <a:lstStyle/>
        <a:p>
          <a:r>
            <a:rPr lang="tr-TR" sz="2000" smtClean="0">
              <a:latin typeface="Garamond" panose="02020404030301010803" pitchFamily="18" charset="0"/>
            </a:rPr>
            <a:t>Parkta bir saat kaldıktan sonra eve döneceğiz.</a:t>
          </a:r>
          <a:endParaRPr lang="tr-TR" sz="2000" dirty="0">
            <a:latin typeface="Garamond" panose="02020404030301010803" pitchFamily="18" charset="0"/>
          </a:endParaRPr>
        </a:p>
      </dgm:t>
    </dgm:pt>
    <dgm:pt modelId="{12542D2B-2A5B-4B93-A9ED-3FE1AC9E6264}" type="parTrans" cxnId="{893FDF76-A0E1-4C62-A904-F20BE0FC5CDC}">
      <dgm:prSet/>
      <dgm:spPr/>
      <dgm:t>
        <a:bodyPr/>
        <a:lstStyle/>
        <a:p>
          <a:endParaRPr lang="tr-TR" sz="20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6AAF0178-5287-4F7F-B198-CD3365F40C4E}" type="sibTrans" cxnId="{893FDF76-A0E1-4C62-A904-F20BE0FC5CDC}">
      <dgm:prSet/>
      <dgm:spPr/>
      <dgm:t>
        <a:bodyPr/>
        <a:lstStyle/>
        <a:p>
          <a:endParaRPr lang="tr-TR" sz="20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2AD0F40-3476-4E0D-99FF-54BC67F2A19A}">
      <dgm:prSet custT="1"/>
      <dgm:spPr/>
      <dgm:t>
        <a:bodyPr/>
        <a:lstStyle/>
        <a:p>
          <a:r>
            <a:rPr lang="tr-TR" sz="2000" smtClean="0">
              <a:latin typeface="Garamond" panose="02020404030301010803" pitchFamily="18" charset="0"/>
            </a:rPr>
            <a:t>Akşam baban 6’da işten gelecek vb. </a:t>
          </a:r>
          <a:endParaRPr lang="tr-TR" sz="2000" dirty="0">
            <a:latin typeface="Garamond" panose="02020404030301010803" pitchFamily="18" charset="0"/>
          </a:endParaRPr>
        </a:p>
      </dgm:t>
    </dgm:pt>
    <dgm:pt modelId="{1BE99713-9923-4CC2-B0B2-36A63109D67B}" type="parTrans" cxnId="{205EAEA9-0BAE-4602-9743-0845053AF877}">
      <dgm:prSet/>
      <dgm:spPr/>
      <dgm:t>
        <a:bodyPr/>
        <a:lstStyle/>
        <a:p>
          <a:endParaRPr lang="tr-TR" sz="20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51B01EC2-31EF-4084-8CF5-8CB6B841845E}" type="sibTrans" cxnId="{205EAEA9-0BAE-4602-9743-0845053AF877}">
      <dgm:prSet/>
      <dgm:spPr/>
      <dgm:t>
        <a:bodyPr/>
        <a:lstStyle/>
        <a:p>
          <a:endParaRPr lang="tr-TR" sz="20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9387EFD3-62CA-4830-9CD0-B7834290B34D}">
      <dgm:prSet custT="1"/>
      <dgm:spPr/>
      <dgm:t>
        <a:bodyPr/>
        <a:lstStyle/>
        <a:p>
          <a:r>
            <a:rPr lang="tr-TR" sz="2200" smtClean="0">
              <a:latin typeface="Garamond" panose="02020404030301010803" pitchFamily="18" charset="0"/>
            </a:rPr>
            <a:t>Çocuğunuzla yapacağınız etkinliği ona saat üzerinde gösterebilirsiniz.</a:t>
          </a:r>
          <a:endParaRPr lang="tr-TR" sz="2200" dirty="0">
            <a:latin typeface="Garamond" panose="02020404030301010803" pitchFamily="18" charset="0"/>
          </a:endParaRPr>
        </a:p>
      </dgm:t>
    </dgm:pt>
    <dgm:pt modelId="{F9F04A8E-1B73-4BEB-AE50-721A0FF51376}" type="parTrans" cxnId="{D2BD509E-8F42-4E04-A1A9-1238AA65B5E7}">
      <dgm:prSet/>
      <dgm:spPr/>
      <dgm:t>
        <a:bodyPr/>
        <a:lstStyle/>
        <a:p>
          <a:endParaRPr lang="tr-TR" sz="20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5CEA2305-CE5A-440B-9FEA-3A1EF145B294}" type="sibTrans" cxnId="{D2BD509E-8F42-4E04-A1A9-1238AA65B5E7}">
      <dgm:prSet/>
      <dgm:spPr/>
      <dgm:t>
        <a:bodyPr/>
        <a:lstStyle/>
        <a:p>
          <a:endParaRPr lang="tr-TR" sz="20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F5017714-07C5-4605-92AA-244058012782}" type="pres">
      <dgm:prSet presAssocID="{8E6FC86B-F34F-4D2A-8CAC-0799D02ECB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0545A0F-4EA5-468A-B735-DF60309794BC}" type="pres">
      <dgm:prSet presAssocID="{9387EFD3-62CA-4830-9CD0-B7834290B34D}" presName="boxAndChildren" presStyleCnt="0"/>
      <dgm:spPr/>
    </dgm:pt>
    <dgm:pt modelId="{BE520901-84B7-4F10-B738-29931AD8180E}" type="pres">
      <dgm:prSet presAssocID="{9387EFD3-62CA-4830-9CD0-B7834290B34D}" presName="parentTextBox" presStyleLbl="node1" presStyleIdx="0" presStyleCnt="3"/>
      <dgm:spPr/>
      <dgm:t>
        <a:bodyPr/>
        <a:lstStyle/>
        <a:p>
          <a:endParaRPr lang="tr-TR"/>
        </a:p>
      </dgm:t>
    </dgm:pt>
    <dgm:pt modelId="{CD605D0C-470E-409A-A2B6-3D81F0010923}" type="pres">
      <dgm:prSet presAssocID="{5A37AB7C-C296-46C4-9CB6-2F913076B1F8}" presName="sp" presStyleCnt="0"/>
      <dgm:spPr/>
    </dgm:pt>
    <dgm:pt modelId="{1C493C87-0DBE-4017-B34C-AB314FBBD940}" type="pres">
      <dgm:prSet presAssocID="{B2D6A27F-D297-42D2-B62C-3E8CE673DC1E}" presName="arrowAndChildren" presStyleCnt="0"/>
      <dgm:spPr/>
    </dgm:pt>
    <dgm:pt modelId="{D6E46BCB-D14B-4B96-91E7-255A923E3BDB}" type="pres">
      <dgm:prSet presAssocID="{B2D6A27F-D297-42D2-B62C-3E8CE673DC1E}" presName="parentTextArrow" presStyleLbl="node1" presStyleIdx="0" presStyleCnt="3"/>
      <dgm:spPr/>
      <dgm:t>
        <a:bodyPr/>
        <a:lstStyle/>
        <a:p>
          <a:endParaRPr lang="tr-TR"/>
        </a:p>
      </dgm:t>
    </dgm:pt>
    <dgm:pt modelId="{B592563B-B7A2-4B1D-A548-3A95CBFC2622}" type="pres">
      <dgm:prSet presAssocID="{B2D6A27F-D297-42D2-B62C-3E8CE673DC1E}" presName="arrow" presStyleLbl="node1" presStyleIdx="1" presStyleCnt="3"/>
      <dgm:spPr/>
      <dgm:t>
        <a:bodyPr/>
        <a:lstStyle/>
        <a:p>
          <a:endParaRPr lang="tr-TR"/>
        </a:p>
      </dgm:t>
    </dgm:pt>
    <dgm:pt modelId="{EF1B56C9-EEC6-4729-BC87-A18FA12BDA8A}" type="pres">
      <dgm:prSet presAssocID="{B2D6A27F-D297-42D2-B62C-3E8CE673DC1E}" presName="descendantArrow" presStyleCnt="0"/>
      <dgm:spPr/>
    </dgm:pt>
    <dgm:pt modelId="{B0DECACF-9D08-48F2-9993-96225413B9D0}" type="pres">
      <dgm:prSet presAssocID="{8EC6D4EF-A7A0-41AD-B7A4-54F81A63A9E9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6F5F31-7BE4-44F0-8B26-FAA2F614B352}" type="pres">
      <dgm:prSet presAssocID="{CEB78200-4FB0-4578-AD2D-D55A6122B6D3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E65ADB-407B-4908-84F3-1EEDB4E37561}" type="pres">
      <dgm:prSet presAssocID="{C2AD0F40-3476-4E0D-99FF-54BC67F2A19A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E4DBD9-AACE-4C5A-B469-B7A2CA7BAFE1}" type="pres">
      <dgm:prSet presAssocID="{C223FF54-A1C5-4271-9E63-B0061F34C20B}" presName="sp" presStyleCnt="0"/>
      <dgm:spPr/>
    </dgm:pt>
    <dgm:pt modelId="{0D5CC8E8-6AA6-465A-ACB8-37976F918912}" type="pres">
      <dgm:prSet presAssocID="{CF1144E0-CF74-4828-BA62-FB7D50965065}" presName="arrowAndChildren" presStyleCnt="0"/>
      <dgm:spPr/>
    </dgm:pt>
    <dgm:pt modelId="{7155E3E2-A6EE-420C-81B8-D3D243F68DAD}" type="pres">
      <dgm:prSet presAssocID="{CF1144E0-CF74-4828-BA62-FB7D50965065}" presName="parentTextArrow" presStyleLbl="node1" presStyleIdx="2" presStyleCnt="3" custLinFactNeighborY="-1623"/>
      <dgm:spPr/>
      <dgm:t>
        <a:bodyPr/>
        <a:lstStyle/>
        <a:p>
          <a:endParaRPr lang="tr-TR"/>
        </a:p>
      </dgm:t>
    </dgm:pt>
  </dgm:ptLst>
  <dgm:cxnLst>
    <dgm:cxn modelId="{C2E13C06-3CFF-4714-9620-3DA42CD78387}" type="presOf" srcId="{B2D6A27F-D297-42D2-B62C-3E8CE673DC1E}" destId="{B592563B-B7A2-4B1D-A548-3A95CBFC2622}" srcOrd="1" destOrd="0" presId="urn:microsoft.com/office/officeart/2005/8/layout/process4"/>
    <dgm:cxn modelId="{A81EF1D6-EEEF-4A7A-BECB-FF47EFE81294}" type="presOf" srcId="{CEB78200-4FB0-4578-AD2D-D55A6122B6D3}" destId="{556F5F31-7BE4-44F0-8B26-FAA2F614B352}" srcOrd="0" destOrd="0" presId="urn:microsoft.com/office/officeart/2005/8/layout/process4"/>
    <dgm:cxn modelId="{DBEA4D7E-DA8F-4D26-9AA4-96E1E412EC6D}" type="presOf" srcId="{8E6FC86B-F34F-4D2A-8CAC-0799D02ECB74}" destId="{F5017714-07C5-4605-92AA-244058012782}" srcOrd="0" destOrd="0" presId="urn:microsoft.com/office/officeart/2005/8/layout/process4"/>
    <dgm:cxn modelId="{B1FD4123-888D-45C0-8DF6-8C3ECD2262FA}" type="presOf" srcId="{8EC6D4EF-A7A0-41AD-B7A4-54F81A63A9E9}" destId="{B0DECACF-9D08-48F2-9993-96225413B9D0}" srcOrd="0" destOrd="0" presId="urn:microsoft.com/office/officeart/2005/8/layout/process4"/>
    <dgm:cxn modelId="{68F6B185-1900-4C28-86D0-ED38FD99ACAF}" srcId="{8E6FC86B-F34F-4D2A-8CAC-0799D02ECB74}" destId="{B2D6A27F-D297-42D2-B62C-3E8CE673DC1E}" srcOrd="1" destOrd="0" parTransId="{B0FBB248-74A6-4981-9D5F-DD6A0ACEE93F}" sibTransId="{5A37AB7C-C296-46C4-9CB6-2F913076B1F8}"/>
    <dgm:cxn modelId="{D2BD509E-8F42-4E04-A1A9-1238AA65B5E7}" srcId="{8E6FC86B-F34F-4D2A-8CAC-0799D02ECB74}" destId="{9387EFD3-62CA-4830-9CD0-B7834290B34D}" srcOrd="2" destOrd="0" parTransId="{F9F04A8E-1B73-4BEB-AE50-721A0FF51376}" sibTransId="{5CEA2305-CE5A-440B-9FEA-3A1EF145B294}"/>
    <dgm:cxn modelId="{FCC262A9-AC40-4978-954E-068210200585}" type="presOf" srcId="{B2D6A27F-D297-42D2-B62C-3E8CE673DC1E}" destId="{D6E46BCB-D14B-4B96-91E7-255A923E3BDB}" srcOrd="0" destOrd="0" presId="urn:microsoft.com/office/officeart/2005/8/layout/process4"/>
    <dgm:cxn modelId="{09A214DC-7474-4D28-AE26-CEBD11636A2B}" type="presOf" srcId="{C2AD0F40-3476-4E0D-99FF-54BC67F2A19A}" destId="{B2E65ADB-407B-4908-84F3-1EEDB4E37561}" srcOrd="0" destOrd="0" presId="urn:microsoft.com/office/officeart/2005/8/layout/process4"/>
    <dgm:cxn modelId="{205EAEA9-0BAE-4602-9743-0845053AF877}" srcId="{B2D6A27F-D297-42D2-B62C-3E8CE673DC1E}" destId="{C2AD0F40-3476-4E0D-99FF-54BC67F2A19A}" srcOrd="2" destOrd="0" parTransId="{1BE99713-9923-4CC2-B0B2-36A63109D67B}" sibTransId="{51B01EC2-31EF-4084-8CF5-8CB6B841845E}"/>
    <dgm:cxn modelId="{DCCE67E1-E700-4709-B8B8-5D86A90E2A4A}" srcId="{B2D6A27F-D297-42D2-B62C-3E8CE673DC1E}" destId="{8EC6D4EF-A7A0-41AD-B7A4-54F81A63A9E9}" srcOrd="0" destOrd="0" parTransId="{E19C74FA-C938-44E0-9E19-3E4C9252BCC8}" sibTransId="{D7C89FEE-4E28-48DE-A13B-08CE4B29E6B0}"/>
    <dgm:cxn modelId="{72FC0D30-80D1-445A-9491-5DD3E27CFEA6}" type="presOf" srcId="{9387EFD3-62CA-4830-9CD0-B7834290B34D}" destId="{BE520901-84B7-4F10-B738-29931AD8180E}" srcOrd="0" destOrd="0" presId="urn:microsoft.com/office/officeart/2005/8/layout/process4"/>
    <dgm:cxn modelId="{893FDF76-A0E1-4C62-A904-F20BE0FC5CDC}" srcId="{B2D6A27F-D297-42D2-B62C-3E8CE673DC1E}" destId="{CEB78200-4FB0-4578-AD2D-D55A6122B6D3}" srcOrd="1" destOrd="0" parTransId="{12542D2B-2A5B-4B93-A9ED-3FE1AC9E6264}" sibTransId="{6AAF0178-5287-4F7F-B198-CD3365F40C4E}"/>
    <dgm:cxn modelId="{8EC20C4B-E4E2-432A-9D2A-A05FCE16254A}" type="presOf" srcId="{CF1144E0-CF74-4828-BA62-FB7D50965065}" destId="{7155E3E2-A6EE-420C-81B8-D3D243F68DAD}" srcOrd="0" destOrd="0" presId="urn:microsoft.com/office/officeart/2005/8/layout/process4"/>
    <dgm:cxn modelId="{E4DC3104-6CE2-43A2-BE06-426BA486CFD9}" srcId="{8E6FC86B-F34F-4D2A-8CAC-0799D02ECB74}" destId="{CF1144E0-CF74-4828-BA62-FB7D50965065}" srcOrd="0" destOrd="0" parTransId="{42C56813-901D-4969-8391-1776F8F3F21D}" sibTransId="{C223FF54-A1C5-4271-9E63-B0061F34C20B}"/>
    <dgm:cxn modelId="{4F91275F-6861-4DC1-AFDB-944A9D3470EA}" type="presParOf" srcId="{F5017714-07C5-4605-92AA-244058012782}" destId="{60545A0F-4EA5-468A-B735-DF60309794BC}" srcOrd="0" destOrd="0" presId="urn:microsoft.com/office/officeart/2005/8/layout/process4"/>
    <dgm:cxn modelId="{27F79542-301E-458D-8089-1F1E6DB637DE}" type="presParOf" srcId="{60545A0F-4EA5-468A-B735-DF60309794BC}" destId="{BE520901-84B7-4F10-B738-29931AD8180E}" srcOrd="0" destOrd="0" presId="urn:microsoft.com/office/officeart/2005/8/layout/process4"/>
    <dgm:cxn modelId="{0F25FB87-604E-4317-871A-5824666865D1}" type="presParOf" srcId="{F5017714-07C5-4605-92AA-244058012782}" destId="{CD605D0C-470E-409A-A2B6-3D81F0010923}" srcOrd="1" destOrd="0" presId="urn:microsoft.com/office/officeart/2005/8/layout/process4"/>
    <dgm:cxn modelId="{CF9B79CC-8BB0-485F-AD88-72CC166CEC2B}" type="presParOf" srcId="{F5017714-07C5-4605-92AA-244058012782}" destId="{1C493C87-0DBE-4017-B34C-AB314FBBD940}" srcOrd="2" destOrd="0" presId="urn:microsoft.com/office/officeart/2005/8/layout/process4"/>
    <dgm:cxn modelId="{EFBBEB45-BE91-4600-BE3C-20B61048CA8B}" type="presParOf" srcId="{1C493C87-0DBE-4017-B34C-AB314FBBD940}" destId="{D6E46BCB-D14B-4B96-91E7-255A923E3BDB}" srcOrd="0" destOrd="0" presId="urn:microsoft.com/office/officeart/2005/8/layout/process4"/>
    <dgm:cxn modelId="{6B7ABD74-8803-4BF9-92B7-9276C1DE435B}" type="presParOf" srcId="{1C493C87-0DBE-4017-B34C-AB314FBBD940}" destId="{B592563B-B7A2-4B1D-A548-3A95CBFC2622}" srcOrd="1" destOrd="0" presId="urn:microsoft.com/office/officeart/2005/8/layout/process4"/>
    <dgm:cxn modelId="{5BA66DFF-AA47-4808-868E-6950252FBB2A}" type="presParOf" srcId="{1C493C87-0DBE-4017-B34C-AB314FBBD940}" destId="{EF1B56C9-EEC6-4729-BC87-A18FA12BDA8A}" srcOrd="2" destOrd="0" presId="urn:microsoft.com/office/officeart/2005/8/layout/process4"/>
    <dgm:cxn modelId="{23097672-518A-40C0-B24A-6C00CF808341}" type="presParOf" srcId="{EF1B56C9-EEC6-4729-BC87-A18FA12BDA8A}" destId="{B0DECACF-9D08-48F2-9993-96225413B9D0}" srcOrd="0" destOrd="0" presId="urn:microsoft.com/office/officeart/2005/8/layout/process4"/>
    <dgm:cxn modelId="{18747B44-BCD2-4B05-A833-974D842E58E1}" type="presParOf" srcId="{EF1B56C9-EEC6-4729-BC87-A18FA12BDA8A}" destId="{556F5F31-7BE4-44F0-8B26-FAA2F614B352}" srcOrd="1" destOrd="0" presId="urn:microsoft.com/office/officeart/2005/8/layout/process4"/>
    <dgm:cxn modelId="{B2387076-4E0B-41D7-BAD1-37AFC7FA82A7}" type="presParOf" srcId="{EF1B56C9-EEC6-4729-BC87-A18FA12BDA8A}" destId="{B2E65ADB-407B-4908-84F3-1EEDB4E37561}" srcOrd="2" destOrd="0" presId="urn:microsoft.com/office/officeart/2005/8/layout/process4"/>
    <dgm:cxn modelId="{4C141E67-84DE-420B-951C-44ED27CB7315}" type="presParOf" srcId="{F5017714-07C5-4605-92AA-244058012782}" destId="{78E4DBD9-AACE-4C5A-B469-B7A2CA7BAFE1}" srcOrd="3" destOrd="0" presId="urn:microsoft.com/office/officeart/2005/8/layout/process4"/>
    <dgm:cxn modelId="{3D0E9175-116B-475B-9CDD-83F23C1CBDE5}" type="presParOf" srcId="{F5017714-07C5-4605-92AA-244058012782}" destId="{0D5CC8E8-6AA6-465A-ACB8-37976F918912}" srcOrd="4" destOrd="0" presId="urn:microsoft.com/office/officeart/2005/8/layout/process4"/>
    <dgm:cxn modelId="{48AD5F6B-FE94-4D66-9A0C-9D443DF48240}" type="presParOf" srcId="{0D5CC8E8-6AA6-465A-ACB8-37976F918912}" destId="{7155E3E2-A6EE-420C-81B8-D3D243F68DA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CC1F03E-46DF-4AD5-84E7-6F0410C359B7}" type="doc">
      <dgm:prSet loTypeId="urn:microsoft.com/office/officeart/2005/8/layout/l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68828AE-58DA-43C6-9AAF-718FA9FEAE52}">
      <dgm:prSet phldrT="[Metin]" custT="1"/>
      <dgm:spPr/>
      <dgm:t>
        <a:bodyPr/>
        <a:lstStyle/>
        <a:p>
          <a:r>
            <a:rPr lang="tr-TR" sz="2200" dirty="0" smtClean="0">
              <a:latin typeface="Garamond" panose="02020404030301010803" pitchFamily="18" charset="0"/>
            </a:rPr>
            <a:t>Ödevlerini vaktinde bitiremediğinde oyun oynamak için yeterli vaktinin kalmadığını tecrübe etmesini sağlayın.</a:t>
          </a:r>
          <a:endParaRPr lang="tr-TR" sz="22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5CD46D30-5C0C-440E-B740-D0EA72F50B3D}" type="parTrans" cxnId="{4B0A3FF2-469F-48BA-88DA-FA0630C25207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5A25DCE5-3A69-415D-8A81-9DACCE4A18E8}" type="sibTrans" cxnId="{4B0A3FF2-469F-48BA-88DA-FA0630C25207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5012AAD-641E-4C62-B10E-084440316418}">
      <dgm:prSet phldrT="[Metin]" custT="1"/>
      <dgm:spPr/>
      <dgm:t>
        <a:bodyPr/>
        <a:lstStyle/>
        <a:p>
          <a:r>
            <a:rPr lang="tr-TR" sz="2200" dirty="0" smtClean="0">
              <a:latin typeface="Garamond" panose="02020404030301010803" pitchFamily="18" charset="0"/>
            </a:rPr>
            <a:t>Yaşayacağı stres, bir sonraki zaman planlaması adına iyi bir tecrübede olabilir.</a:t>
          </a:r>
          <a:endParaRPr lang="tr-TR" sz="22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5DC426BF-52FE-4A9E-A56A-1B367E5DFA5C}" type="parTrans" cxnId="{7CF0DE34-8970-4BE2-821A-DAA99C71DE3F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181CD00C-CB33-4459-9850-21077D419947}" type="sibTrans" cxnId="{7CF0DE34-8970-4BE2-821A-DAA99C71DE3F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117FAB99-7F33-4CCA-9F14-E6D601952C03}">
      <dgm:prSet phldrT="[Metin]" custT="1"/>
      <dgm:spPr/>
      <dgm:t>
        <a:bodyPr/>
        <a:lstStyle/>
        <a:p>
          <a:r>
            <a:rPr lang="tr-TR" sz="2200" dirty="0" smtClean="0">
              <a:latin typeface="Garamond" panose="02020404030301010803" pitchFamily="18" charset="0"/>
            </a:rPr>
            <a:t>Çocuğunuz okul öncesi dönemde ise bir pano üzerinde, daha büyükse bir küçük defter alışkanlığı kazanarak onunda kendi önceliklerini belirlemesini, uyguladığına bir işaret koymasını destekleyin.</a:t>
          </a:r>
          <a:endParaRPr lang="tr-TR" sz="22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03AF2DA7-5D80-4F91-900B-1763EFAF8199}" type="parTrans" cxnId="{2A5F15DD-5049-4C8D-BE42-9C31A5EE0656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7FD07ECF-5186-4EB2-A137-E5AD5E74F5D9}" type="sibTrans" cxnId="{2A5F15DD-5049-4C8D-BE42-9C31A5EE0656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E2A1249-DD31-4F0A-A5CA-56EC7D0E7A34}">
      <dgm:prSet phldrT="[Metin]" custT="1"/>
      <dgm:spPr/>
      <dgm:t>
        <a:bodyPr/>
        <a:lstStyle/>
        <a:p>
          <a:r>
            <a:rPr lang="tr-TR" sz="2200" dirty="0" smtClean="0">
              <a:latin typeface="Garamond" panose="02020404030301010803" pitchFamily="18" charset="0"/>
            </a:rPr>
            <a:t>Bunları uygulayabilmesi için sabırlı olun. Olumluları takdir edin. Gerçekleştiremedikleri hakkında konuşun, fikrini alın.</a:t>
          </a:r>
          <a:endParaRPr lang="tr-TR" sz="22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DE4879BD-6513-4C88-9B4E-915BB6F471E2}" type="parTrans" cxnId="{CF05D1D9-88AE-48FD-A7D0-4F9DA7996668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45EC8948-AF7A-46EF-8052-49D7B3C4F491}" type="sibTrans" cxnId="{CF05D1D9-88AE-48FD-A7D0-4F9DA7996668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5EAEA388-54B0-4DA0-B82F-DA1F2CD16855}">
      <dgm:prSet phldrT="[Metin]" custT="1"/>
      <dgm:spPr/>
      <dgm:t>
        <a:bodyPr/>
        <a:lstStyle/>
        <a:p>
          <a:r>
            <a:rPr lang="tr-TR" sz="2200" dirty="0" smtClean="0">
              <a:latin typeface="Garamond" panose="02020404030301010803" pitchFamily="18" charset="0"/>
            </a:rPr>
            <a:t>Kendinizi ve çocuğunuzu yaptığınız işler için  ödüllendirin.</a:t>
          </a:r>
          <a:endParaRPr lang="tr-TR" sz="22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551C07CF-4943-434B-B990-BE6C122206B4}" type="parTrans" cxnId="{3ED095BD-63DE-4CEE-A415-795089CAF7E0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BC477F49-C9D3-494C-83A5-5BF029419F59}" type="sibTrans" cxnId="{3ED095BD-63DE-4CEE-A415-795089CAF7E0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98EF555E-B4AF-4C58-908F-705F1A03D623}" type="pres">
      <dgm:prSet presAssocID="{5CC1F03E-46DF-4AD5-84E7-6F0410C359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3FE5797-0B98-4DA3-B3B2-2D060FA5ECA9}" type="pres">
      <dgm:prSet presAssocID="{B68828AE-58DA-43C6-9AAF-718FA9FEAE52}" presName="vertFlow" presStyleCnt="0"/>
      <dgm:spPr/>
    </dgm:pt>
    <dgm:pt modelId="{24C0EB33-0F8C-4D84-9600-A5E632A60A93}" type="pres">
      <dgm:prSet presAssocID="{B68828AE-58DA-43C6-9AAF-718FA9FEAE52}" presName="header" presStyleLbl="node1" presStyleIdx="0" presStyleCnt="2"/>
      <dgm:spPr/>
      <dgm:t>
        <a:bodyPr/>
        <a:lstStyle/>
        <a:p>
          <a:endParaRPr lang="tr-TR"/>
        </a:p>
      </dgm:t>
    </dgm:pt>
    <dgm:pt modelId="{887F26DE-1E57-4873-B325-02F2CE1B307E}" type="pres">
      <dgm:prSet presAssocID="{5DC426BF-52FE-4A9E-A56A-1B367E5DFA5C}" presName="parTrans" presStyleLbl="sibTrans2D1" presStyleIdx="0" presStyleCnt="3"/>
      <dgm:spPr/>
      <dgm:t>
        <a:bodyPr/>
        <a:lstStyle/>
        <a:p>
          <a:endParaRPr lang="tr-TR"/>
        </a:p>
      </dgm:t>
    </dgm:pt>
    <dgm:pt modelId="{88919B85-4F40-4374-AC3B-41CEE900C2B4}" type="pres">
      <dgm:prSet presAssocID="{C5012AAD-641E-4C62-B10E-084440316418}" presName="child" presStyleLbl="alignAccFollow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C8CF0F-48FE-4DBE-B1CA-6A4AF8F769D8}" type="pres">
      <dgm:prSet presAssocID="{181CD00C-CB33-4459-9850-21077D419947}" presName="sibTrans" presStyleLbl="sibTrans2D1" presStyleIdx="1" presStyleCnt="3"/>
      <dgm:spPr/>
      <dgm:t>
        <a:bodyPr/>
        <a:lstStyle/>
        <a:p>
          <a:endParaRPr lang="tr-TR"/>
        </a:p>
      </dgm:t>
    </dgm:pt>
    <dgm:pt modelId="{00E68E93-3F98-4F04-B8F5-C00ED581ED36}" type="pres">
      <dgm:prSet presAssocID="{117FAB99-7F33-4CCA-9F14-E6D601952C03}" presName="child" presStyleLbl="alignAccFollowNode1" presStyleIdx="1" presStyleCnt="3" custScaleY="16348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7E8C84-5F5C-4146-B8EE-3AA0817B1506}" type="pres">
      <dgm:prSet presAssocID="{B68828AE-58DA-43C6-9AAF-718FA9FEAE52}" presName="hSp" presStyleCnt="0"/>
      <dgm:spPr/>
    </dgm:pt>
    <dgm:pt modelId="{FAF90237-B454-48B3-A815-5274B01ED66F}" type="pres">
      <dgm:prSet presAssocID="{CE2A1249-DD31-4F0A-A5CA-56EC7D0E7A34}" presName="vertFlow" presStyleCnt="0"/>
      <dgm:spPr/>
    </dgm:pt>
    <dgm:pt modelId="{DAE53650-87C7-442D-B1A6-594E52BAD664}" type="pres">
      <dgm:prSet presAssocID="{CE2A1249-DD31-4F0A-A5CA-56EC7D0E7A34}" presName="header" presStyleLbl="node1" presStyleIdx="1" presStyleCnt="2"/>
      <dgm:spPr/>
      <dgm:t>
        <a:bodyPr/>
        <a:lstStyle/>
        <a:p>
          <a:endParaRPr lang="tr-TR"/>
        </a:p>
      </dgm:t>
    </dgm:pt>
    <dgm:pt modelId="{6930FEA6-87B8-4AE6-B949-1BF1614518E6}" type="pres">
      <dgm:prSet presAssocID="{551C07CF-4943-434B-B990-BE6C122206B4}" presName="parTrans" presStyleLbl="sibTrans2D1" presStyleIdx="2" presStyleCnt="3"/>
      <dgm:spPr/>
      <dgm:t>
        <a:bodyPr/>
        <a:lstStyle/>
        <a:p>
          <a:endParaRPr lang="tr-TR"/>
        </a:p>
      </dgm:t>
    </dgm:pt>
    <dgm:pt modelId="{AF075B13-3135-4C4A-81B0-3A5FDB370139}" type="pres">
      <dgm:prSet presAssocID="{5EAEA388-54B0-4DA0-B82F-DA1F2CD16855}" presName="child" presStyleLbl="alignAccFollowNode1" presStyleIdx="2" presStyleCnt="3" custScaleY="9187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F05D1D9-88AE-48FD-A7D0-4F9DA7996668}" srcId="{5CC1F03E-46DF-4AD5-84E7-6F0410C359B7}" destId="{CE2A1249-DD31-4F0A-A5CA-56EC7D0E7A34}" srcOrd="1" destOrd="0" parTransId="{DE4879BD-6513-4C88-9B4E-915BB6F471E2}" sibTransId="{45EC8948-AF7A-46EF-8052-49D7B3C4F491}"/>
    <dgm:cxn modelId="{D1ADA1FB-3AE6-49CB-8CDE-24A1CCA2A26C}" type="presOf" srcId="{551C07CF-4943-434B-B990-BE6C122206B4}" destId="{6930FEA6-87B8-4AE6-B949-1BF1614518E6}" srcOrd="0" destOrd="0" presId="urn:microsoft.com/office/officeart/2005/8/layout/lProcess1"/>
    <dgm:cxn modelId="{DBED2306-211E-421F-9C40-ACF3BC28DC35}" type="presOf" srcId="{5CC1F03E-46DF-4AD5-84E7-6F0410C359B7}" destId="{98EF555E-B4AF-4C58-908F-705F1A03D623}" srcOrd="0" destOrd="0" presId="urn:microsoft.com/office/officeart/2005/8/layout/lProcess1"/>
    <dgm:cxn modelId="{2A5F15DD-5049-4C8D-BE42-9C31A5EE0656}" srcId="{B68828AE-58DA-43C6-9AAF-718FA9FEAE52}" destId="{117FAB99-7F33-4CCA-9F14-E6D601952C03}" srcOrd="1" destOrd="0" parTransId="{03AF2DA7-5D80-4F91-900B-1763EFAF8199}" sibTransId="{7FD07ECF-5186-4EB2-A137-E5AD5E74F5D9}"/>
    <dgm:cxn modelId="{7EACA54D-A2A8-4FB9-8701-622AFA79963B}" type="presOf" srcId="{5EAEA388-54B0-4DA0-B82F-DA1F2CD16855}" destId="{AF075B13-3135-4C4A-81B0-3A5FDB370139}" srcOrd="0" destOrd="0" presId="urn:microsoft.com/office/officeart/2005/8/layout/lProcess1"/>
    <dgm:cxn modelId="{EB651B2B-397F-42DE-AEF4-D2AA75BE9DD7}" type="presOf" srcId="{B68828AE-58DA-43C6-9AAF-718FA9FEAE52}" destId="{24C0EB33-0F8C-4D84-9600-A5E632A60A93}" srcOrd="0" destOrd="0" presId="urn:microsoft.com/office/officeart/2005/8/layout/lProcess1"/>
    <dgm:cxn modelId="{286D46C9-F960-4849-8E75-98FCD7C6E790}" type="presOf" srcId="{5DC426BF-52FE-4A9E-A56A-1B367E5DFA5C}" destId="{887F26DE-1E57-4873-B325-02F2CE1B307E}" srcOrd="0" destOrd="0" presId="urn:microsoft.com/office/officeart/2005/8/layout/lProcess1"/>
    <dgm:cxn modelId="{3ED095BD-63DE-4CEE-A415-795089CAF7E0}" srcId="{CE2A1249-DD31-4F0A-A5CA-56EC7D0E7A34}" destId="{5EAEA388-54B0-4DA0-B82F-DA1F2CD16855}" srcOrd="0" destOrd="0" parTransId="{551C07CF-4943-434B-B990-BE6C122206B4}" sibTransId="{BC477F49-C9D3-494C-83A5-5BF029419F59}"/>
    <dgm:cxn modelId="{CF608372-5324-4D44-8620-6DB7BEA28E57}" type="presOf" srcId="{181CD00C-CB33-4459-9850-21077D419947}" destId="{15C8CF0F-48FE-4DBE-B1CA-6A4AF8F769D8}" srcOrd="0" destOrd="0" presId="urn:microsoft.com/office/officeart/2005/8/layout/lProcess1"/>
    <dgm:cxn modelId="{A196221A-6706-468C-AD03-BE4A357DB5AF}" type="presOf" srcId="{C5012AAD-641E-4C62-B10E-084440316418}" destId="{88919B85-4F40-4374-AC3B-41CEE900C2B4}" srcOrd="0" destOrd="0" presId="urn:microsoft.com/office/officeart/2005/8/layout/lProcess1"/>
    <dgm:cxn modelId="{7CF0DE34-8970-4BE2-821A-DAA99C71DE3F}" srcId="{B68828AE-58DA-43C6-9AAF-718FA9FEAE52}" destId="{C5012AAD-641E-4C62-B10E-084440316418}" srcOrd="0" destOrd="0" parTransId="{5DC426BF-52FE-4A9E-A56A-1B367E5DFA5C}" sibTransId="{181CD00C-CB33-4459-9850-21077D419947}"/>
    <dgm:cxn modelId="{CC583359-8928-48BB-9C63-F386F74609CE}" type="presOf" srcId="{117FAB99-7F33-4CCA-9F14-E6D601952C03}" destId="{00E68E93-3F98-4F04-B8F5-C00ED581ED36}" srcOrd="0" destOrd="0" presId="urn:microsoft.com/office/officeart/2005/8/layout/lProcess1"/>
    <dgm:cxn modelId="{4B0A3FF2-469F-48BA-88DA-FA0630C25207}" srcId="{5CC1F03E-46DF-4AD5-84E7-6F0410C359B7}" destId="{B68828AE-58DA-43C6-9AAF-718FA9FEAE52}" srcOrd="0" destOrd="0" parTransId="{5CD46D30-5C0C-440E-B740-D0EA72F50B3D}" sibTransId="{5A25DCE5-3A69-415D-8A81-9DACCE4A18E8}"/>
    <dgm:cxn modelId="{56763DF1-5DC1-4E32-8859-29DBFC8F5D69}" type="presOf" srcId="{CE2A1249-DD31-4F0A-A5CA-56EC7D0E7A34}" destId="{DAE53650-87C7-442D-B1A6-594E52BAD664}" srcOrd="0" destOrd="0" presId="urn:microsoft.com/office/officeart/2005/8/layout/lProcess1"/>
    <dgm:cxn modelId="{BBFE29B2-268D-4C0B-B274-CCF6901CCE4F}" type="presParOf" srcId="{98EF555E-B4AF-4C58-908F-705F1A03D623}" destId="{F3FE5797-0B98-4DA3-B3B2-2D060FA5ECA9}" srcOrd="0" destOrd="0" presId="urn:microsoft.com/office/officeart/2005/8/layout/lProcess1"/>
    <dgm:cxn modelId="{031C284D-1B7C-428C-AD0C-BE9BC2CA23C5}" type="presParOf" srcId="{F3FE5797-0B98-4DA3-B3B2-2D060FA5ECA9}" destId="{24C0EB33-0F8C-4D84-9600-A5E632A60A93}" srcOrd="0" destOrd="0" presId="urn:microsoft.com/office/officeart/2005/8/layout/lProcess1"/>
    <dgm:cxn modelId="{E9931A02-D631-4FDF-AE04-AFB5E0F47379}" type="presParOf" srcId="{F3FE5797-0B98-4DA3-B3B2-2D060FA5ECA9}" destId="{887F26DE-1E57-4873-B325-02F2CE1B307E}" srcOrd="1" destOrd="0" presId="urn:microsoft.com/office/officeart/2005/8/layout/lProcess1"/>
    <dgm:cxn modelId="{6CB056D5-BB8C-4C93-AA14-B04DB6B6EC5F}" type="presParOf" srcId="{F3FE5797-0B98-4DA3-B3B2-2D060FA5ECA9}" destId="{88919B85-4F40-4374-AC3B-41CEE900C2B4}" srcOrd="2" destOrd="0" presId="urn:microsoft.com/office/officeart/2005/8/layout/lProcess1"/>
    <dgm:cxn modelId="{8EA8AFAA-96AC-4F46-AF73-4630D5EF5EE0}" type="presParOf" srcId="{F3FE5797-0B98-4DA3-B3B2-2D060FA5ECA9}" destId="{15C8CF0F-48FE-4DBE-B1CA-6A4AF8F769D8}" srcOrd="3" destOrd="0" presId="urn:microsoft.com/office/officeart/2005/8/layout/lProcess1"/>
    <dgm:cxn modelId="{B67C4E1A-E378-4575-8F0F-54DE16C1C9B2}" type="presParOf" srcId="{F3FE5797-0B98-4DA3-B3B2-2D060FA5ECA9}" destId="{00E68E93-3F98-4F04-B8F5-C00ED581ED36}" srcOrd="4" destOrd="0" presId="urn:microsoft.com/office/officeart/2005/8/layout/lProcess1"/>
    <dgm:cxn modelId="{DA80101F-3B97-4965-A144-3EE69471E8FC}" type="presParOf" srcId="{98EF555E-B4AF-4C58-908F-705F1A03D623}" destId="{307E8C84-5F5C-4146-B8EE-3AA0817B1506}" srcOrd="1" destOrd="0" presId="urn:microsoft.com/office/officeart/2005/8/layout/lProcess1"/>
    <dgm:cxn modelId="{AFE3649D-0B85-487B-9A20-9D1B9877FCE3}" type="presParOf" srcId="{98EF555E-B4AF-4C58-908F-705F1A03D623}" destId="{FAF90237-B454-48B3-A815-5274B01ED66F}" srcOrd="2" destOrd="0" presId="urn:microsoft.com/office/officeart/2005/8/layout/lProcess1"/>
    <dgm:cxn modelId="{549E330A-088F-465F-A074-9FB590A80392}" type="presParOf" srcId="{FAF90237-B454-48B3-A815-5274B01ED66F}" destId="{DAE53650-87C7-442D-B1A6-594E52BAD664}" srcOrd="0" destOrd="0" presId="urn:microsoft.com/office/officeart/2005/8/layout/lProcess1"/>
    <dgm:cxn modelId="{AB47A129-12DF-4B54-AAF7-9DCBEB0B8F4A}" type="presParOf" srcId="{FAF90237-B454-48B3-A815-5274B01ED66F}" destId="{6930FEA6-87B8-4AE6-B949-1BF1614518E6}" srcOrd="1" destOrd="0" presId="urn:microsoft.com/office/officeart/2005/8/layout/lProcess1"/>
    <dgm:cxn modelId="{28A1E927-3BD2-40D5-B096-EA6C487B0F7F}" type="presParOf" srcId="{FAF90237-B454-48B3-A815-5274B01ED66F}" destId="{AF075B13-3135-4C4A-81B0-3A5FDB370139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8E54FF-2D00-447E-8079-3A95193029DD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AD42038B-D6AB-4344-A2E6-761A8640C813}">
      <dgm:prSet phldrT="[Metin]" custT="1"/>
      <dgm:spPr/>
      <dgm:t>
        <a:bodyPr/>
        <a:lstStyle/>
        <a:p>
          <a:pPr algn="just"/>
          <a:r>
            <a:rPr lang="tr-TR" sz="2200" dirty="0" smtClean="0">
              <a:latin typeface="Garamond" panose="02020404030301010803" pitchFamily="18" charset="0"/>
            </a:rPr>
            <a:t>Zaman algısı da dil gibi sosyal etkileşimle geliştirilebilen bir beceri olduğu için öğrenilmesi gerekir.</a:t>
          </a:r>
        </a:p>
      </dgm:t>
    </dgm:pt>
    <dgm:pt modelId="{E538B868-1920-4782-9D6E-BB964E07DEE7}" type="parTrans" cxnId="{5272119B-9C45-4EF1-A414-44496A282C0E}">
      <dgm:prSet/>
      <dgm:spPr/>
      <dgm:t>
        <a:bodyPr/>
        <a:lstStyle/>
        <a:p>
          <a:endParaRPr lang="tr-TR" sz="2200"/>
        </a:p>
      </dgm:t>
    </dgm:pt>
    <dgm:pt modelId="{799FEC3A-423D-4ACE-93A7-3F4F4071DAA3}" type="sibTrans" cxnId="{5272119B-9C45-4EF1-A414-44496A282C0E}">
      <dgm:prSet/>
      <dgm:spPr/>
      <dgm:t>
        <a:bodyPr/>
        <a:lstStyle/>
        <a:p>
          <a:endParaRPr lang="tr-TR" sz="2200"/>
        </a:p>
      </dgm:t>
    </dgm:pt>
    <dgm:pt modelId="{BA3BC98B-E5F0-45C4-BA3D-7F701081BF1A}">
      <dgm:prSet phldrT="[Metin]" custT="1"/>
      <dgm:spPr/>
      <dgm:t>
        <a:bodyPr/>
        <a:lstStyle/>
        <a:p>
          <a:pPr algn="just"/>
          <a:r>
            <a:rPr lang="tr-TR" sz="2200" dirty="0" smtClean="0">
              <a:latin typeface="Garamond" panose="02020404030301010803" pitchFamily="18" charset="0"/>
            </a:rPr>
            <a:t>Çocuğun erken yaşlardan itibaren zaman kavramına ilişkin uyaranlar alması, onun zaman kavramını anlamaya başlaması için önemlidir.</a:t>
          </a:r>
          <a:endParaRPr lang="tr-TR" sz="2200" dirty="0">
            <a:latin typeface="Garamond" panose="02020404030301010803" pitchFamily="18" charset="0"/>
          </a:endParaRPr>
        </a:p>
      </dgm:t>
    </dgm:pt>
    <dgm:pt modelId="{788B8479-547D-4842-AAF7-E7D2C551E4BB}" type="parTrans" cxnId="{3FE5C15D-E572-4E79-9CF9-1FC86EA6B234}">
      <dgm:prSet/>
      <dgm:spPr/>
      <dgm:t>
        <a:bodyPr/>
        <a:lstStyle/>
        <a:p>
          <a:endParaRPr lang="tr-TR" sz="2200"/>
        </a:p>
      </dgm:t>
    </dgm:pt>
    <dgm:pt modelId="{6D608618-59FC-4100-B235-536EFBA525DF}" type="sibTrans" cxnId="{3FE5C15D-E572-4E79-9CF9-1FC86EA6B234}">
      <dgm:prSet/>
      <dgm:spPr/>
      <dgm:t>
        <a:bodyPr/>
        <a:lstStyle/>
        <a:p>
          <a:endParaRPr lang="tr-TR" sz="2200"/>
        </a:p>
      </dgm:t>
    </dgm:pt>
    <dgm:pt modelId="{0EB7C414-9628-4133-8949-8AB57244DAAF}" type="pres">
      <dgm:prSet presAssocID="{468E54FF-2D00-447E-8079-3A95193029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3D5B7CA-BEB8-4433-A0B9-46E03862CD73}" type="pres">
      <dgm:prSet presAssocID="{BA3BC98B-E5F0-45C4-BA3D-7F701081BF1A}" presName="boxAndChildren" presStyleCnt="0"/>
      <dgm:spPr/>
      <dgm:t>
        <a:bodyPr/>
        <a:lstStyle/>
        <a:p>
          <a:endParaRPr lang="tr-TR"/>
        </a:p>
      </dgm:t>
    </dgm:pt>
    <dgm:pt modelId="{22A2CFF0-CBC0-436C-A074-5BA095E99A6D}" type="pres">
      <dgm:prSet presAssocID="{BA3BC98B-E5F0-45C4-BA3D-7F701081BF1A}" presName="parentTextBox" presStyleLbl="node1" presStyleIdx="0" presStyleCnt="2"/>
      <dgm:spPr/>
      <dgm:t>
        <a:bodyPr/>
        <a:lstStyle/>
        <a:p>
          <a:endParaRPr lang="tr-TR"/>
        </a:p>
      </dgm:t>
    </dgm:pt>
    <dgm:pt modelId="{3FCDD6CD-484F-4434-A429-53EAC7C4496E}" type="pres">
      <dgm:prSet presAssocID="{799FEC3A-423D-4ACE-93A7-3F4F4071DAA3}" presName="sp" presStyleCnt="0"/>
      <dgm:spPr/>
      <dgm:t>
        <a:bodyPr/>
        <a:lstStyle/>
        <a:p>
          <a:endParaRPr lang="tr-TR"/>
        </a:p>
      </dgm:t>
    </dgm:pt>
    <dgm:pt modelId="{41D21EF9-CD9C-4D81-BDE2-17E0C1FFA319}" type="pres">
      <dgm:prSet presAssocID="{AD42038B-D6AB-4344-A2E6-761A8640C813}" presName="arrowAndChildren" presStyleCnt="0"/>
      <dgm:spPr/>
      <dgm:t>
        <a:bodyPr/>
        <a:lstStyle/>
        <a:p>
          <a:endParaRPr lang="tr-TR"/>
        </a:p>
      </dgm:t>
    </dgm:pt>
    <dgm:pt modelId="{2A83C09F-9915-4A44-8192-67A890A84D96}" type="pres">
      <dgm:prSet presAssocID="{AD42038B-D6AB-4344-A2E6-761A8640C813}" presName="parentTextArrow" presStyleLbl="node1" presStyleIdx="1" presStyleCnt="2" custScaleY="74648" custLinFactNeighborX="243" custLinFactNeighborY="-325"/>
      <dgm:spPr/>
      <dgm:t>
        <a:bodyPr/>
        <a:lstStyle/>
        <a:p>
          <a:endParaRPr lang="tr-TR"/>
        </a:p>
      </dgm:t>
    </dgm:pt>
  </dgm:ptLst>
  <dgm:cxnLst>
    <dgm:cxn modelId="{3FE5C15D-E572-4E79-9CF9-1FC86EA6B234}" srcId="{468E54FF-2D00-447E-8079-3A95193029DD}" destId="{BA3BC98B-E5F0-45C4-BA3D-7F701081BF1A}" srcOrd="1" destOrd="0" parTransId="{788B8479-547D-4842-AAF7-E7D2C551E4BB}" sibTransId="{6D608618-59FC-4100-B235-536EFBA525DF}"/>
    <dgm:cxn modelId="{5272119B-9C45-4EF1-A414-44496A282C0E}" srcId="{468E54FF-2D00-447E-8079-3A95193029DD}" destId="{AD42038B-D6AB-4344-A2E6-761A8640C813}" srcOrd="0" destOrd="0" parTransId="{E538B868-1920-4782-9D6E-BB964E07DEE7}" sibTransId="{799FEC3A-423D-4ACE-93A7-3F4F4071DAA3}"/>
    <dgm:cxn modelId="{1E30ED40-710A-490D-8E06-31994EB61BDB}" type="presOf" srcId="{BA3BC98B-E5F0-45C4-BA3D-7F701081BF1A}" destId="{22A2CFF0-CBC0-436C-A074-5BA095E99A6D}" srcOrd="0" destOrd="0" presId="urn:microsoft.com/office/officeart/2005/8/layout/process4"/>
    <dgm:cxn modelId="{3548D265-0EC1-432E-BABB-88BA414DEEAB}" type="presOf" srcId="{AD42038B-D6AB-4344-A2E6-761A8640C813}" destId="{2A83C09F-9915-4A44-8192-67A890A84D96}" srcOrd="0" destOrd="0" presId="urn:microsoft.com/office/officeart/2005/8/layout/process4"/>
    <dgm:cxn modelId="{D09995B7-BC7A-403D-94D7-7196F7D60C25}" type="presOf" srcId="{468E54FF-2D00-447E-8079-3A95193029DD}" destId="{0EB7C414-9628-4133-8949-8AB57244DAAF}" srcOrd="0" destOrd="0" presId="urn:microsoft.com/office/officeart/2005/8/layout/process4"/>
    <dgm:cxn modelId="{FB17EB0A-B01A-4C90-9FC3-74E0F0BAEC11}" type="presParOf" srcId="{0EB7C414-9628-4133-8949-8AB57244DAAF}" destId="{F3D5B7CA-BEB8-4433-A0B9-46E03862CD73}" srcOrd="0" destOrd="0" presId="urn:microsoft.com/office/officeart/2005/8/layout/process4"/>
    <dgm:cxn modelId="{5E4796C3-3737-4991-A6AB-0D5CB361BD60}" type="presParOf" srcId="{F3D5B7CA-BEB8-4433-A0B9-46E03862CD73}" destId="{22A2CFF0-CBC0-436C-A074-5BA095E99A6D}" srcOrd="0" destOrd="0" presId="urn:microsoft.com/office/officeart/2005/8/layout/process4"/>
    <dgm:cxn modelId="{B1DEE87D-0EF4-4F6E-82C1-B1DC1F47CD80}" type="presParOf" srcId="{0EB7C414-9628-4133-8949-8AB57244DAAF}" destId="{3FCDD6CD-484F-4434-A429-53EAC7C4496E}" srcOrd="1" destOrd="0" presId="urn:microsoft.com/office/officeart/2005/8/layout/process4"/>
    <dgm:cxn modelId="{44621E41-99AB-4D4F-B365-606747E05ED6}" type="presParOf" srcId="{0EB7C414-9628-4133-8949-8AB57244DAAF}" destId="{41D21EF9-CD9C-4D81-BDE2-17E0C1FFA319}" srcOrd="2" destOrd="0" presId="urn:microsoft.com/office/officeart/2005/8/layout/process4"/>
    <dgm:cxn modelId="{A9CC9430-2347-45E5-9E86-2940114441B3}" type="presParOf" srcId="{41D21EF9-CD9C-4D81-BDE2-17E0C1FFA319}" destId="{2A83C09F-9915-4A44-8192-67A890A84D9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F8C23-AFF6-4B99-815F-BE4042959420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E2EF628D-C213-4C98-BD24-D1471F3D4D1B}">
      <dgm:prSet phldrT="[Metin]"/>
      <dgm:spPr/>
      <dgm:t>
        <a:bodyPr/>
        <a:lstStyle/>
        <a:p>
          <a:r>
            <a:rPr lang="tr-TR" dirty="0" smtClean="0">
              <a:latin typeface="Garamond" panose="02020404030301010803" pitchFamily="18" charset="0"/>
            </a:rPr>
            <a:t>Örneğin,</a:t>
          </a:r>
        </a:p>
        <a:p>
          <a:r>
            <a:rPr lang="tr-TR" dirty="0" smtClean="0">
              <a:latin typeface="Garamond" panose="02020404030301010803" pitchFamily="18" charset="0"/>
            </a:rPr>
            <a:t>Bir dakika sonra seninle oyun oynayabilirim dediğimizde çocuğumuz bunu anlamlandıramayabilir.</a:t>
          </a:r>
          <a:endParaRPr lang="tr-TR" dirty="0">
            <a:latin typeface="Garamond" panose="02020404030301010803" pitchFamily="18" charset="0"/>
          </a:endParaRPr>
        </a:p>
      </dgm:t>
    </dgm:pt>
    <dgm:pt modelId="{16240A5F-BF25-4A9A-9C47-CEF2FD977C56}" type="parTrans" cxnId="{35DAAED6-43C1-4055-B729-DB0FFCE70C59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6B091A32-3EFC-4D7F-843F-DD9F28F1DF75}" type="sibTrans" cxnId="{35DAAED6-43C1-4055-B729-DB0FFCE70C59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6FB61A8D-8183-4C7D-B815-D668467A2907}">
      <dgm:prSet phldrT="[Metin]"/>
      <dgm:spPr/>
      <dgm:t>
        <a:bodyPr/>
        <a:lstStyle/>
        <a:p>
          <a:r>
            <a:rPr lang="tr-TR" smtClean="0">
              <a:latin typeface="Garamond" panose="02020404030301010803" pitchFamily="18" charset="0"/>
            </a:rPr>
            <a:t>Eğer saymayı biliyorsa :</a:t>
          </a:r>
        </a:p>
        <a:p>
          <a:r>
            <a:rPr lang="tr-TR" smtClean="0">
              <a:latin typeface="Garamond" panose="02020404030301010803" pitchFamily="18" charset="0"/>
            </a:rPr>
            <a:t>İçinden 60’a kadar say, bunu yaptığında 1 Dakika dolmuş olacak ve ben yanına geleceğim diyebiliriz.</a:t>
          </a:r>
          <a:endParaRPr lang="tr-TR" dirty="0">
            <a:latin typeface="Garamond" panose="02020404030301010803" pitchFamily="18" charset="0"/>
          </a:endParaRPr>
        </a:p>
      </dgm:t>
    </dgm:pt>
    <dgm:pt modelId="{997804ED-E58C-490E-9102-AF1FC1261E64}" type="parTrans" cxnId="{73202B51-3BE6-484C-BA1F-1B61FB6E1E10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1CD73F03-15F8-4E66-B66D-679A63F77559}" type="sibTrans" cxnId="{73202B51-3BE6-484C-BA1F-1B61FB6E1E10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7FACC0F4-BA20-442A-B5A3-5D8358A16D29}">
      <dgm:prSet phldrT="[Metin]"/>
      <dgm:spPr/>
      <dgm:t>
        <a:bodyPr/>
        <a:lstStyle/>
        <a:p>
          <a:r>
            <a:rPr lang="tr-TR" smtClean="0">
              <a:latin typeface="Garamond" panose="02020404030301010803" pitchFamily="18" charset="0"/>
            </a:rPr>
            <a:t>Böylece çocuğumuzun  1 Dakika kavramını anlamlandırmasına yardım etmiş oluruz.</a:t>
          </a:r>
          <a:endParaRPr lang="tr-TR" dirty="0">
            <a:latin typeface="Garamond" panose="02020404030301010803" pitchFamily="18" charset="0"/>
          </a:endParaRPr>
        </a:p>
      </dgm:t>
    </dgm:pt>
    <dgm:pt modelId="{9928A77E-8386-46AA-9C22-2934F1E9BB5E}" type="parTrans" cxnId="{59332B20-6710-456E-9CBB-6765B98D9DCA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05756623-44F2-4AFA-A517-01734C8C6C58}" type="sibTrans" cxnId="{59332B20-6710-456E-9CBB-6765B98D9DCA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9BDEFA15-D018-404B-9ADE-02F6DF87E9A8}" type="pres">
      <dgm:prSet presAssocID="{EEAF8C23-AFF6-4B99-815F-BE404295942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46CC0841-AF13-466C-80B4-A46473F8072C}" type="pres">
      <dgm:prSet presAssocID="{E2EF628D-C213-4C98-BD24-D1471F3D4D1B}" presName="composite" presStyleCnt="0"/>
      <dgm:spPr/>
    </dgm:pt>
    <dgm:pt modelId="{3B2A3493-DAAD-404B-9C0A-FFF7F6BF0612}" type="pres">
      <dgm:prSet presAssocID="{E2EF628D-C213-4C98-BD24-D1471F3D4D1B}" presName="bentUpArrow1" presStyleLbl="alignImgPlace1" presStyleIdx="0" presStyleCnt="2" custLinFactNeighborX="-11324" custLinFactNeighborY="-2009"/>
      <dgm:spPr/>
    </dgm:pt>
    <dgm:pt modelId="{893244CF-07F7-4A0E-A4AD-81E5231258E2}" type="pres">
      <dgm:prSet presAssocID="{E2EF628D-C213-4C98-BD24-D1471F3D4D1B}" presName="ParentText" presStyleLbl="node1" presStyleIdx="0" presStyleCnt="3" custScaleX="1508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8744E5-6479-4EE6-8F63-B904FD384205}" type="pres">
      <dgm:prSet presAssocID="{E2EF628D-C213-4C98-BD24-D1471F3D4D1B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4B50DC-2ECF-4477-878E-E239A90CEEB3}" type="pres">
      <dgm:prSet presAssocID="{6B091A32-3EFC-4D7F-843F-DD9F28F1DF75}" presName="sibTrans" presStyleCnt="0"/>
      <dgm:spPr/>
    </dgm:pt>
    <dgm:pt modelId="{E2836C87-1367-4A94-9754-EB47C9F6C6D9}" type="pres">
      <dgm:prSet presAssocID="{6FB61A8D-8183-4C7D-B815-D668467A2907}" presName="composite" presStyleCnt="0"/>
      <dgm:spPr/>
    </dgm:pt>
    <dgm:pt modelId="{3320113B-5695-42B7-82BD-E73754750C56}" type="pres">
      <dgm:prSet presAssocID="{6FB61A8D-8183-4C7D-B815-D668467A2907}" presName="bentUpArrow1" presStyleLbl="alignImgPlace1" presStyleIdx="1" presStyleCnt="2" custLinFactNeighborX="-14021" custLinFactNeighborY="1228"/>
      <dgm:spPr/>
    </dgm:pt>
    <dgm:pt modelId="{6E1D0CC2-3B97-46C5-BACC-4906DC1C96D7}" type="pres">
      <dgm:prSet presAssocID="{6FB61A8D-8183-4C7D-B815-D668467A2907}" presName="ParentText" presStyleLbl="node1" presStyleIdx="1" presStyleCnt="3" custScaleX="1528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6DA581-E73E-4297-92D5-C057D81BD796}" type="pres">
      <dgm:prSet presAssocID="{6FB61A8D-8183-4C7D-B815-D668467A2907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F8B0FF-3E98-43C0-A04C-B9BBC0F95DE5}" type="pres">
      <dgm:prSet presAssocID="{1CD73F03-15F8-4E66-B66D-679A63F77559}" presName="sibTrans" presStyleCnt="0"/>
      <dgm:spPr/>
    </dgm:pt>
    <dgm:pt modelId="{B75441E0-E965-496C-B096-068C8A77F0A8}" type="pres">
      <dgm:prSet presAssocID="{7FACC0F4-BA20-442A-B5A3-5D8358A16D29}" presName="composite" presStyleCnt="0"/>
      <dgm:spPr/>
    </dgm:pt>
    <dgm:pt modelId="{EEEC340A-AE32-43FE-8E80-B73D39C422B5}" type="pres">
      <dgm:prSet presAssocID="{7FACC0F4-BA20-442A-B5A3-5D8358A16D29}" presName="ParentText" presStyleLbl="node1" presStyleIdx="2" presStyleCnt="3" custScaleX="1529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9332B20-6710-456E-9CBB-6765B98D9DCA}" srcId="{EEAF8C23-AFF6-4B99-815F-BE4042959420}" destId="{7FACC0F4-BA20-442A-B5A3-5D8358A16D29}" srcOrd="2" destOrd="0" parTransId="{9928A77E-8386-46AA-9C22-2934F1E9BB5E}" sibTransId="{05756623-44F2-4AFA-A517-01734C8C6C58}"/>
    <dgm:cxn modelId="{EBE09A2A-665A-4A01-9251-C63DD5C7EFC5}" type="presOf" srcId="{E2EF628D-C213-4C98-BD24-D1471F3D4D1B}" destId="{893244CF-07F7-4A0E-A4AD-81E5231258E2}" srcOrd="0" destOrd="0" presId="urn:microsoft.com/office/officeart/2005/8/layout/StepDownProcess"/>
    <dgm:cxn modelId="{73202B51-3BE6-484C-BA1F-1B61FB6E1E10}" srcId="{EEAF8C23-AFF6-4B99-815F-BE4042959420}" destId="{6FB61A8D-8183-4C7D-B815-D668467A2907}" srcOrd="1" destOrd="0" parTransId="{997804ED-E58C-490E-9102-AF1FC1261E64}" sibTransId="{1CD73F03-15F8-4E66-B66D-679A63F77559}"/>
    <dgm:cxn modelId="{2E38E6B2-D829-421C-9330-46719398F60F}" type="presOf" srcId="{6FB61A8D-8183-4C7D-B815-D668467A2907}" destId="{6E1D0CC2-3B97-46C5-BACC-4906DC1C96D7}" srcOrd="0" destOrd="0" presId="urn:microsoft.com/office/officeart/2005/8/layout/StepDownProcess"/>
    <dgm:cxn modelId="{DB90948F-951F-4DF7-AC45-1173F013DCA0}" type="presOf" srcId="{EEAF8C23-AFF6-4B99-815F-BE4042959420}" destId="{9BDEFA15-D018-404B-9ADE-02F6DF87E9A8}" srcOrd="0" destOrd="0" presId="urn:microsoft.com/office/officeart/2005/8/layout/StepDownProcess"/>
    <dgm:cxn modelId="{6F4461D4-380D-4AF6-8B4E-A3B46BD22752}" type="presOf" srcId="{7FACC0F4-BA20-442A-B5A3-5D8358A16D29}" destId="{EEEC340A-AE32-43FE-8E80-B73D39C422B5}" srcOrd="0" destOrd="0" presId="urn:microsoft.com/office/officeart/2005/8/layout/StepDownProcess"/>
    <dgm:cxn modelId="{35DAAED6-43C1-4055-B729-DB0FFCE70C59}" srcId="{EEAF8C23-AFF6-4B99-815F-BE4042959420}" destId="{E2EF628D-C213-4C98-BD24-D1471F3D4D1B}" srcOrd="0" destOrd="0" parTransId="{16240A5F-BF25-4A9A-9C47-CEF2FD977C56}" sibTransId="{6B091A32-3EFC-4D7F-843F-DD9F28F1DF75}"/>
    <dgm:cxn modelId="{1E4F2B65-F982-4415-80B6-8BC8C403E362}" type="presParOf" srcId="{9BDEFA15-D018-404B-9ADE-02F6DF87E9A8}" destId="{46CC0841-AF13-466C-80B4-A46473F8072C}" srcOrd="0" destOrd="0" presId="urn:microsoft.com/office/officeart/2005/8/layout/StepDownProcess"/>
    <dgm:cxn modelId="{65544E09-E7F5-40AD-B210-33A43BEB7177}" type="presParOf" srcId="{46CC0841-AF13-466C-80B4-A46473F8072C}" destId="{3B2A3493-DAAD-404B-9C0A-FFF7F6BF0612}" srcOrd="0" destOrd="0" presId="urn:microsoft.com/office/officeart/2005/8/layout/StepDownProcess"/>
    <dgm:cxn modelId="{ADFE4B69-61AE-42C7-BFA9-9BBAF6831F35}" type="presParOf" srcId="{46CC0841-AF13-466C-80B4-A46473F8072C}" destId="{893244CF-07F7-4A0E-A4AD-81E5231258E2}" srcOrd="1" destOrd="0" presId="urn:microsoft.com/office/officeart/2005/8/layout/StepDownProcess"/>
    <dgm:cxn modelId="{C0E7C978-7A41-4323-A2C5-B3D73F5A3A9E}" type="presParOf" srcId="{46CC0841-AF13-466C-80B4-A46473F8072C}" destId="{6F8744E5-6479-4EE6-8F63-B904FD384205}" srcOrd="2" destOrd="0" presId="urn:microsoft.com/office/officeart/2005/8/layout/StepDownProcess"/>
    <dgm:cxn modelId="{A9A63A25-0C34-499E-807F-E37E092731E1}" type="presParOf" srcId="{9BDEFA15-D018-404B-9ADE-02F6DF87E9A8}" destId="{A84B50DC-2ECF-4477-878E-E239A90CEEB3}" srcOrd="1" destOrd="0" presId="urn:microsoft.com/office/officeart/2005/8/layout/StepDownProcess"/>
    <dgm:cxn modelId="{E1C98523-0A14-44F1-BD2A-613340E961F7}" type="presParOf" srcId="{9BDEFA15-D018-404B-9ADE-02F6DF87E9A8}" destId="{E2836C87-1367-4A94-9754-EB47C9F6C6D9}" srcOrd="2" destOrd="0" presId="urn:microsoft.com/office/officeart/2005/8/layout/StepDownProcess"/>
    <dgm:cxn modelId="{FBE8F300-97E3-4923-AB01-D15486FA7386}" type="presParOf" srcId="{E2836C87-1367-4A94-9754-EB47C9F6C6D9}" destId="{3320113B-5695-42B7-82BD-E73754750C56}" srcOrd="0" destOrd="0" presId="urn:microsoft.com/office/officeart/2005/8/layout/StepDownProcess"/>
    <dgm:cxn modelId="{DCC29905-C192-433E-BF96-732DF95597F8}" type="presParOf" srcId="{E2836C87-1367-4A94-9754-EB47C9F6C6D9}" destId="{6E1D0CC2-3B97-46C5-BACC-4906DC1C96D7}" srcOrd="1" destOrd="0" presId="urn:microsoft.com/office/officeart/2005/8/layout/StepDownProcess"/>
    <dgm:cxn modelId="{04668559-8B40-45B3-9919-BA60ABC4B7A3}" type="presParOf" srcId="{E2836C87-1367-4A94-9754-EB47C9F6C6D9}" destId="{9A6DA581-E73E-4297-92D5-C057D81BD796}" srcOrd="2" destOrd="0" presId="urn:microsoft.com/office/officeart/2005/8/layout/StepDownProcess"/>
    <dgm:cxn modelId="{F98D7A93-C3AC-4840-8FB6-EED86BD3F3DD}" type="presParOf" srcId="{9BDEFA15-D018-404B-9ADE-02F6DF87E9A8}" destId="{C2F8B0FF-3E98-43C0-A04C-B9BBC0F95DE5}" srcOrd="3" destOrd="0" presId="urn:microsoft.com/office/officeart/2005/8/layout/StepDownProcess"/>
    <dgm:cxn modelId="{5C2FF38D-A724-41EB-A505-3A995F3C5C12}" type="presParOf" srcId="{9BDEFA15-D018-404B-9ADE-02F6DF87E9A8}" destId="{B75441E0-E965-496C-B096-068C8A77F0A8}" srcOrd="4" destOrd="0" presId="urn:microsoft.com/office/officeart/2005/8/layout/StepDownProcess"/>
    <dgm:cxn modelId="{93175BC3-A16F-4ECA-A456-ACBC2AAC45EE}" type="presParOf" srcId="{B75441E0-E965-496C-B096-068C8A77F0A8}" destId="{EEEC340A-AE32-43FE-8E80-B73D39C422B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C2B580-A21D-408F-8FAE-AF17B6A4523B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14D084E3-B748-4582-A7E8-F1159E0B79FA}">
      <dgm:prSet phldrT="[Metin]" custT="1"/>
      <dgm:spPr/>
      <dgm:t>
        <a:bodyPr/>
        <a:lstStyle/>
        <a:p>
          <a:r>
            <a:rPr lang="tr-TR" sz="2600" dirty="0" smtClean="0">
              <a:latin typeface="Garamond" panose="02020404030301010803" pitchFamily="18" charset="0"/>
            </a:rPr>
            <a:t>Diğer yandan zaman algısı sosyal bir olgudur. Çünkü, insanlar arası ilişkileri düzenler. </a:t>
          </a:r>
          <a:endParaRPr lang="tr-TR" sz="2600" dirty="0">
            <a:latin typeface="Garamond" panose="02020404030301010803" pitchFamily="18" charset="0"/>
          </a:endParaRPr>
        </a:p>
      </dgm:t>
    </dgm:pt>
    <dgm:pt modelId="{3C222396-D3B5-4D55-A4D9-483BED30B4CD}" type="parTrans" cxnId="{44B6473C-F979-45D5-8345-1FDC6F25833E}">
      <dgm:prSet/>
      <dgm:spPr/>
      <dgm:t>
        <a:bodyPr/>
        <a:lstStyle/>
        <a:p>
          <a:endParaRPr lang="tr-TR" sz="2600">
            <a:latin typeface="Garamond" panose="02020404030301010803" pitchFamily="18" charset="0"/>
          </a:endParaRPr>
        </a:p>
      </dgm:t>
    </dgm:pt>
    <dgm:pt modelId="{93E97E86-003F-485E-8E61-3FBA4E8C2D58}" type="sibTrans" cxnId="{44B6473C-F979-45D5-8345-1FDC6F25833E}">
      <dgm:prSet/>
      <dgm:spPr/>
      <dgm:t>
        <a:bodyPr/>
        <a:lstStyle/>
        <a:p>
          <a:endParaRPr lang="tr-TR" sz="2600">
            <a:latin typeface="Garamond" panose="02020404030301010803" pitchFamily="18" charset="0"/>
          </a:endParaRPr>
        </a:p>
      </dgm:t>
    </dgm:pt>
    <dgm:pt modelId="{AC84A69C-035E-44ED-BF7C-2839771A8CC9}">
      <dgm:prSet phldrT="[Metin]" custT="1"/>
      <dgm:spPr/>
      <dgm:t>
        <a:bodyPr/>
        <a:lstStyle/>
        <a:p>
          <a:pPr>
            <a:spcAft>
              <a:spcPts val="3000"/>
            </a:spcAft>
          </a:pPr>
          <a:r>
            <a:rPr lang="tr-TR" sz="2600" dirty="0" smtClean="0">
              <a:latin typeface="Garamond" panose="02020404030301010803" pitchFamily="18" charset="0"/>
            </a:rPr>
            <a:t>Sosyal bir kurum olarak, çocukluktan başlayarak öğrenilmesi gerekmektedir.</a:t>
          </a:r>
          <a:endParaRPr lang="tr-TR" sz="2600" dirty="0">
            <a:latin typeface="Garamond" panose="02020404030301010803" pitchFamily="18" charset="0"/>
          </a:endParaRPr>
        </a:p>
      </dgm:t>
    </dgm:pt>
    <dgm:pt modelId="{86F6C716-E784-4AEE-A2AC-E1DA7BF4B068}" type="parTrans" cxnId="{0044BB78-73E5-47BD-9C62-E06FCB9D802E}">
      <dgm:prSet/>
      <dgm:spPr/>
      <dgm:t>
        <a:bodyPr/>
        <a:lstStyle/>
        <a:p>
          <a:endParaRPr lang="tr-TR" sz="2600">
            <a:latin typeface="Garamond" panose="02020404030301010803" pitchFamily="18" charset="0"/>
          </a:endParaRPr>
        </a:p>
      </dgm:t>
    </dgm:pt>
    <dgm:pt modelId="{E53D8F7A-281D-4F68-B6BC-9E17CCE58516}" type="sibTrans" cxnId="{0044BB78-73E5-47BD-9C62-E06FCB9D802E}">
      <dgm:prSet/>
      <dgm:spPr/>
      <dgm:t>
        <a:bodyPr/>
        <a:lstStyle/>
        <a:p>
          <a:endParaRPr lang="tr-TR" sz="2600">
            <a:latin typeface="Garamond" panose="02020404030301010803" pitchFamily="18" charset="0"/>
          </a:endParaRPr>
        </a:p>
      </dgm:t>
    </dgm:pt>
    <dgm:pt modelId="{4E16ACF6-0D85-44B6-AC76-F98CADC6CB42}">
      <dgm:prSet phldrT="[Metin]" custT="1"/>
      <dgm:spPr/>
      <dgm:t>
        <a:bodyPr/>
        <a:lstStyle/>
        <a:p>
          <a:r>
            <a:rPr lang="tr-TR" sz="2600" dirty="0" smtClean="0">
              <a:latin typeface="Garamond" panose="02020404030301010803" pitchFamily="18" charset="0"/>
            </a:rPr>
            <a:t>Çocuk, zaman kurumsallaşmasına uygun bir şekilde kendini disiplin altına almayı ve kısıtlamayı öğrenmezse, toplumda bir yetişkin insan konumunu elde etmesi zor olacaktır.</a:t>
          </a:r>
          <a:endParaRPr lang="tr-TR" sz="2600" dirty="0">
            <a:latin typeface="Garamond" panose="02020404030301010803" pitchFamily="18" charset="0"/>
          </a:endParaRPr>
        </a:p>
      </dgm:t>
    </dgm:pt>
    <dgm:pt modelId="{A8A565E8-C2F0-41BA-8A52-6A96097408AD}" type="parTrans" cxnId="{CF2AB40F-5436-4524-AD3F-A64B3453C8E9}">
      <dgm:prSet/>
      <dgm:spPr/>
      <dgm:t>
        <a:bodyPr/>
        <a:lstStyle/>
        <a:p>
          <a:endParaRPr lang="tr-TR" sz="2600">
            <a:latin typeface="Garamond" panose="02020404030301010803" pitchFamily="18" charset="0"/>
          </a:endParaRPr>
        </a:p>
      </dgm:t>
    </dgm:pt>
    <dgm:pt modelId="{7AD6CCBB-E11B-470C-82C3-CF33FAF93BA7}" type="sibTrans" cxnId="{CF2AB40F-5436-4524-AD3F-A64B3453C8E9}">
      <dgm:prSet/>
      <dgm:spPr/>
      <dgm:t>
        <a:bodyPr/>
        <a:lstStyle/>
        <a:p>
          <a:endParaRPr lang="tr-TR" sz="2600">
            <a:latin typeface="Garamond" panose="02020404030301010803" pitchFamily="18" charset="0"/>
          </a:endParaRPr>
        </a:p>
      </dgm:t>
    </dgm:pt>
    <dgm:pt modelId="{176180DE-F857-4E8E-8439-3EB25C500B72}">
      <dgm:prSet phldrT="[Metin]" custT="1"/>
      <dgm:spPr/>
      <dgm:t>
        <a:bodyPr/>
        <a:lstStyle/>
        <a:p>
          <a:r>
            <a:rPr lang="tr-TR" sz="2600" dirty="0" smtClean="0">
              <a:latin typeface="Garamond" panose="02020404030301010803" pitchFamily="18" charset="0"/>
            </a:rPr>
            <a:t>Örneğin; işe hep geç kalma, arkadaş toplantılarına vaktinde katılmama gibi sosyal ilişki biçimlerinde problem yaşama ihtimali yüksek olacaktır.</a:t>
          </a:r>
          <a:endParaRPr lang="tr-TR" sz="2600" dirty="0">
            <a:latin typeface="Garamond" panose="02020404030301010803" pitchFamily="18" charset="0"/>
          </a:endParaRPr>
        </a:p>
      </dgm:t>
    </dgm:pt>
    <dgm:pt modelId="{2C05DA17-AB21-4B80-9DCF-36BABCEBEF06}" type="parTrans" cxnId="{066BEB03-C106-4707-9D8C-31FEDE6B65B3}">
      <dgm:prSet/>
      <dgm:spPr/>
      <dgm:t>
        <a:bodyPr/>
        <a:lstStyle/>
        <a:p>
          <a:endParaRPr lang="tr-TR" sz="2600">
            <a:latin typeface="Garamond" panose="02020404030301010803" pitchFamily="18" charset="0"/>
          </a:endParaRPr>
        </a:p>
      </dgm:t>
    </dgm:pt>
    <dgm:pt modelId="{2CC06C04-DEA6-40E3-9271-8015D18D4D2A}" type="sibTrans" cxnId="{066BEB03-C106-4707-9D8C-31FEDE6B65B3}">
      <dgm:prSet/>
      <dgm:spPr/>
      <dgm:t>
        <a:bodyPr/>
        <a:lstStyle/>
        <a:p>
          <a:endParaRPr lang="tr-TR" sz="2600">
            <a:latin typeface="Garamond" panose="02020404030301010803" pitchFamily="18" charset="0"/>
          </a:endParaRPr>
        </a:p>
      </dgm:t>
    </dgm:pt>
    <dgm:pt modelId="{D9E9EF8B-4440-4363-A71A-17178807AF8B}">
      <dgm:prSet phldrT="[Metin]" custT="1"/>
      <dgm:spPr/>
      <dgm:t>
        <a:bodyPr/>
        <a:lstStyle/>
        <a:p>
          <a:endParaRPr lang="tr-TR" sz="2600" dirty="0">
            <a:latin typeface="Garamond" panose="02020404030301010803" pitchFamily="18" charset="0"/>
          </a:endParaRPr>
        </a:p>
      </dgm:t>
    </dgm:pt>
    <dgm:pt modelId="{56A6E2C7-2F8E-4C6F-BB11-5626E5EEB132}" type="parTrans" cxnId="{6A24DBE3-A1F0-46D2-8F8E-E656846415E0}">
      <dgm:prSet/>
      <dgm:spPr/>
      <dgm:t>
        <a:bodyPr/>
        <a:lstStyle/>
        <a:p>
          <a:endParaRPr lang="tr-TR"/>
        </a:p>
      </dgm:t>
    </dgm:pt>
    <dgm:pt modelId="{4077A1A7-782E-4984-8331-B8573183764A}" type="sibTrans" cxnId="{6A24DBE3-A1F0-46D2-8F8E-E656846415E0}">
      <dgm:prSet/>
      <dgm:spPr/>
      <dgm:t>
        <a:bodyPr/>
        <a:lstStyle/>
        <a:p>
          <a:endParaRPr lang="tr-TR"/>
        </a:p>
      </dgm:t>
    </dgm:pt>
    <dgm:pt modelId="{667D406F-2182-4014-ABCA-9DBDA8CB39AD}">
      <dgm:prSet phldrT="[Metin]" custT="1"/>
      <dgm:spPr/>
      <dgm:t>
        <a:bodyPr/>
        <a:lstStyle/>
        <a:p>
          <a:pPr>
            <a:spcAft>
              <a:spcPct val="20000"/>
            </a:spcAft>
          </a:pPr>
          <a:endParaRPr lang="tr-TR" sz="2600" dirty="0">
            <a:latin typeface="Garamond" panose="02020404030301010803" pitchFamily="18" charset="0"/>
          </a:endParaRPr>
        </a:p>
      </dgm:t>
    </dgm:pt>
    <dgm:pt modelId="{483C2AAB-8342-4988-A931-7C075726D0FA}" type="parTrans" cxnId="{B3DBF71D-EBE9-4EB4-8F83-EA3749AF9F5D}">
      <dgm:prSet/>
      <dgm:spPr/>
      <dgm:t>
        <a:bodyPr/>
        <a:lstStyle/>
        <a:p>
          <a:endParaRPr lang="tr-TR"/>
        </a:p>
      </dgm:t>
    </dgm:pt>
    <dgm:pt modelId="{C2713E9A-63FE-463A-B188-F48FADE6FC87}" type="sibTrans" cxnId="{B3DBF71D-EBE9-4EB4-8F83-EA3749AF9F5D}">
      <dgm:prSet/>
      <dgm:spPr/>
      <dgm:t>
        <a:bodyPr/>
        <a:lstStyle/>
        <a:p>
          <a:endParaRPr lang="tr-TR"/>
        </a:p>
      </dgm:t>
    </dgm:pt>
    <dgm:pt modelId="{E06B67D0-DE10-487B-B2FA-F38FB9008EDE}">
      <dgm:prSet phldrT="[Metin]" custT="1"/>
      <dgm:spPr/>
      <dgm:t>
        <a:bodyPr/>
        <a:lstStyle/>
        <a:p>
          <a:pPr>
            <a:spcAft>
              <a:spcPts val="3000"/>
            </a:spcAft>
          </a:pPr>
          <a:endParaRPr lang="tr-TR" sz="500" dirty="0">
            <a:latin typeface="Garamond" panose="02020404030301010803" pitchFamily="18" charset="0"/>
          </a:endParaRPr>
        </a:p>
      </dgm:t>
    </dgm:pt>
    <dgm:pt modelId="{1D2C2BEC-C8F8-4281-9F4F-2D55C45A787C}" type="parTrans" cxnId="{A63A775E-B4EE-429B-A868-CD16B4766CB3}">
      <dgm:prSet/>
      <dgm:spPr/>
      <dgm:t>
        <a:bodyPr/>
        <a:lstStyle/>
        <a:p>
          <a:endParaRPr lang="tr-TR"/>
        </a:p>
      </dgm:t>
    </dgm:pt>
    <dgm:pt modelId="{4AD55504-C94F-4125-9644-9834F132DC77}" type="sibTrans" cxnId="{A63A775E-B4EE-429B-A868-CD16B4766CB3}">
      <dgm:prSet/>
      <dgm:spPr/>
      <dgm:t>
        <a:bodyPr/>
        <a:lstStyle/>
        <a:p>
          <a:endParaRPr lang="tr-TR"/>
        </a:p>
      </dgm:t>
    </dgm:pt>
    <dgm:pt modelId="{B7A83DCA-E7E1-4908-9090-507656106F10}" type="pres">
      <dgm:prSet presAssocID="{0DC2B580-A21D-408F-8FAE-AF17B6A452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7D774F5-35EC-40A9-92AA-7052F6707610}" type="pres">
      <dgm:prSet presAssocID="{14D084E3-B748-4582-A7E8-F1159E0B79F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FB44E6-ED8E-4B46-B591-0094A62507C2}" type="pres">
      <dgm:prSet presAssocID="{14D084E3-B748-4582-A7E8-F1159E0B79F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A4E9BD-9B10-4C4C-BFC2-AEB51E151221}" type="pres">
      <dgm:prSet presAssocID="{4E16ACF6-0D85-44B6-AC76-F98CADC6CB4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F667E4-A256-4C58-8A9E-5BF197AC171A}" type="pres">
      <dgm:prSet presAssocID="{4E16ACF6-0D85-44B6-AC76-F98CADC6CB4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A24DBE3-A1F0-46D2-8F8E-E656846415E0}" srcId="{4E16ACF6-0D85-44B6-AC76-F98CADC6CB42}" destId="{D9E9EF8B-4440-4363-A71A-17178807AF8B}" srcOrd="0" destOrd="0" parTransId="{56A6E2C7-2F8E-4C6F-BB11-5626E5EEB132}" sibTransId="{4077A1A7-782E-4984-8331-B8573183764A}"/>
    <dgm:cxn modelId="{A63A775E-B4EE-429B-A868-CD16B4766CB3}" srcId="{14D084E3-B748-4582-A7E8-F1159E0B79FA}" destId="{E06B67D0-DE10-487B-B2FA-F38FB9008EDE}" srcOrd="2" destOrd="0" parTransId="{1D2C2BEC-C8F8-4281-9F4F-2D55C45A787C}" sibTransId="{4AD55504-C94F-4125-9644-9834F132DC77}"/>
    <dgm:cxn modelId="{D2F4CA57-60BD-4EA1-9AE8-F3472687DA36}" type="presOf" srcId="{176180DE-F857-4E8E-8439-3EB25C500B72}" destId="{1DF667E4-A256-4C58-8A9E-5BF197AC171A}" srcOrd="0" destOrd="1" presId="urn:microsoft.com/office/officeart/2005/8/layout/vList2"/>
    <dgm:cxn modelId="{3836A822-F4A2-4F16-95CF-FDF9972F8042}" type="presOf" srcId="{AC84A69C-035E-44ED-BF7C-2839771A8CC9}" destId="{BEFB44E6-ED8E-4B46-B591-0094A62507C2}" srcOrd="0" destOrd="1" presId="urn:microsoft.com/office/officeart/2005/8/layout/vList2"/>
    <dgm:cxn modelId="{CF2AB40F-5436-4524-AD3F-A64B3453C8E9}" srcId="{0DC2B580-A21D-408F-8FAE-AF17B6A4523B}" destId="{4E16ACF6-0D85-44B6-AC76-F98CADC6CB42}" srcOrd="1" destOrd="0" parTransId="{A8A565E8-C2F0-41BA-8A52-6A96097408AD}" sibTransId="{7AD6CCBB-E11B-470C-82C3-CF33FAF93BA7}"/>
    <dgm:cxn modelId="{8F36E842-7AE7-4FC2-AAF3-870EC0E4FA44}" type="presOf" srcId="{E06B67D0-DE10-487B-B2FA-F38FB9008EDE}" destId="{BEFB44E6-ED8E-4B46-B591-0094A62507C2}" srcOrd="0" destOrd="2" presId="urn:microsoft.com/office/officeart/2005/8/layout/vList2"/>
    <dgm:cxn modelId="{0044BB78-73E5-47BD-9C62-E06FCB9D802E}" srcId="{14D084E3-B748-4582-A7E8-F1159E0B79FA}" destId="{AC84A69C-035E-44ED-BF7C-2839771A8CC9}" srcOrd="1" destOrd="0" parTransId="{86F6C716-E784-4AEE-A2AC-E1DA7BF4B068}" sibTransId="{E53D8F7A-281D-4F68-B6BC-9E17CCE58516}"/>
    <dgm:cxn modelId="{44B6473C-F979-45D5-8345-1FDC6F25833E}" srcId="{0DC2B580-A21D-408F-8FAE-AF17B6A4523B}" destId="{14D084E3-B748-4582-A7E8-F1159E0B79FA}" srcOrd="0" destOrd="0" parTransId="{3C222396-D3B5-4D55-A4D9-483BED30B4CD}" sibTransId="{93E97E86-003F-485E-8E61-3FBA4E8C2D58}"/>
    <dgm:cxn modelId="{B3DBF71D-EBE9-4EB4-8F83-EA3749AF9F5D}" srcId="{14D084E3-B748-4582-A7E8-F1159E0B79FA}" destId="{667D406F-2182-4014-ABCA-9DBDA8CB39AD}" srcOrd="0" destOrd="0" parTransId="{483C2AAB-8342-4988-A931-7C075726D0FA}" sibTransId="{C2713E9A-63FE-463A-B188-F48FADE6FC87}"/>
    <dgm:cxn modelId="{B48FB669-DCCC-41EB-951A-BB3D1EBB8C2C}" type="presOf" srcId="{D9E9EF8B-4440-4363-A71A-17178807AF8B}" destId="{1DF667E4-A256-4C58-8A9E-5BF197AC171A}" srcOrd="0" destOrd="0" presId="urn:microsoft.com/office/officeart/2005/8/layout/vList2"/>
    <dgm:cxn modelId="{5DCCBC9B-DFA3-4A5F-9B36-AEA370FE8574}" type="presOf" srcId="{0DC2B580-A21D-408F-8FAE-AF17B6A4523B}" destId="{B7A83DCA-E7E1-4908-9090-507656106F10}" srcOrd="0" destOrd="0" presId="urn:microsoft.com/office/officeart/2005/8/layout/vList2"/>
    <dgm:cxn modelId="{8512F742-425A-4FC0-88B4-FEC3E2325761}" type="presOf" srcId="{14D084E3-B748-4582-A7E8-F1159E0B79FA}" destId="{A7D774F5-35EC-40A9-92AA-7052F6707610}" srcOrd="0" destOrd="0" presId="urn:microsoft.com/office/officeart/2005/8/layout/vList2"/>
    <dgm:cxn modelId="{94BAED9D-53F4-4886-AD22-1994935698A5}" type="presOf" srcId="{667D406F-2182-4014-ABCA-9DBDA8CB39AD}" destId="{BEFB44E6-ED8E-4B46-B591-0094A62507C2}" srcOrd="0" destOrd="0" presId="urn:microsoft.com/office/officeart/2005/8/layout/vList2"/>
    <dgm:cxn modelId="{408F0F78-C787-497E-9133-C3E218863A53}" type="presOf" srcId="{4E16ACF6-0D85-44B6-AC76-F98CADC6CB42}" destId="{DEA4E9BD-9B10-4C4C-BFC2-AEB51E151221}" srcOrd="0" destOrd="0" presId="urn:microsoft.com/office/officeart/2005/8/layout/vList2"/>
    <dgm:cxn modelId="{066BEB03-C106-4707-9D8C-31FEDE6B65B3}" srcId="{4E16ACF6-0D85-44B6-AC76-F98CADC6CB42}" destId="{176180DE-F857-4E8E-8439-3EB25C500B72}" srcOrd="1" destOrd="0" parTransId="{2C05DA17-AB21-4B80-9DCF-36BABCEBEF06}" sibTransId="{2CC06C04-DEA6-40E3-9271-8015D18D4D2A}"/>
    <dgm:cxn modelId="{76A6A6E3-BE95-4F52-A8CB-149EC7945361}" type="presParOf" srcId="{B7A83DCA-E7E1-4908-9090-507656106F10}" destId="{A7D774F5-35EC-40A9-92AA-7052F6707610}" srcOrd="0" destOrd="0" presId="urn:microsoft.com/office/officeart/2005/8/layout/vList2"/>
    <dgm:cxn modelId="{B753155F-8575-427C-B3C8-21C2542417CC}" type="presParOf" srcId="{B7A83DCA-E7E1-4908-9090-507656106F10}" destId="{BEFB44E6-ED8E-4B46-B591-0094A62507C2}" srcOrd="1" destOrd="0" presId="urn:microsoft.com/office/officeart/2005/8/layout/vList2"/>
    <dgm:cxn modelId="{E75DA12B-D7CF-4F8E-AFA2-B42DEC5B8DF1}" type="presParOf" srcId="{B7A83DCA-E7E1-4908-9090-507656106F10}" destId="{DEA4E9BD-9B10-4C4C-BFC2-AEB51E151221}" srcOrd="2" destOrd="0" presId="urn:microsoft.com/office/officeart/2005/8/layout/vList2"/>
    <dgm:cxn modelId="{32205310-14F3-41BB-872E-273722010BAC}" type="presParOf" srcId="{B7A83DCA-E7E1-4908-9090-507656106F10}" destId="{1DF667E4-A256-4C58-8A9E-5BF197AC171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D18EAB-7832-4B7F-BE7B-B840F8344444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8E1F5BBA-D8E0-4BA4-9D88-549700212701}">
      <dgm:prSet phldrT="[Metin]"/>
      <dgm:spPr/>
      <dgm:t>
        <a:bodyPr/>
        <a:lstStyle/>
        <a:p>
          <a:r>
            <a:rPr lang="tr-TR" smtClean="0">
              <a:solidFill>
                <a:schemeClr val="tx1"/>
              </a:solidFill>
              <a:latin typeface="Garamond" panose="02020404030301010803" pitchFamily="18" charset="0"/>
            </a:rPr>
            <a:t>Çocukta zaman gelişiminin ilk basamağı saate ilişkin olanıdır.</a:t>
          </a:r>
          <a:endParaRPr lang="tr-TR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2AB971B3-1601-4133-9197-8CBEC3B6D755}" type="parTrans" cxnId="{84E02D48-BA61-42F0-96FE-010AFE75AFAC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DEB4C4E6-9440-455E-8A21-A78C7CA7AC55}" type="sibTrans" cxnId="{84E02D48-BA61-42F0-96FE-010AFE75AFAC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08C52C84-B977-4C3D-9FEE-343EDAAFC36A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  <a:latin typeface="Garamond" panose="02020404030301010803" pitchFamily="18" charset="0"/>
            </a:rPr>
            <a:t>Çocuk zaman kavramına ilişkin öğrenimine, onun somut temsilcisi olan saatle başlar.</a:t>
          </a:r>
          <a:endParaRPr lang="tr-TR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23E2833-3E19-4BA1-A8BA-457E5A544AAD}" type="parTrans" cxnId="{E3796609-2C78-4A58-B81C-7F38C5317DA5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1803B079-651E-483B-A69E-855E92A947B9}" type="sibTrans" cxnId="{E3796609-2C78-4A58-B81C-7F38C5317DA5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324B6818-C1EE-45DA-B80E-807B41391F41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  <a:latin typeface="Garamond" panose="02020404030301010803" pitchFamily="18" charset="0"/>
            </a:rPr>
            <a:t>2-4 yaş arası çocuklar, akşam yemeğinin ne zaman yeneceği, babanın ve annenin ne zaman eve gelecekleri, ne zaman yatılacağı gibi günlük etkinlikleri zamanla bağdaştırmaya çalışmaktadır.</a:t>
          </a:r>
          <a:endParaRPr lang="tr-TR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6573B1A2-8AAB-434E-A71F-985097760234}" type="parTrans" cxnId="{60E32418-EEDF-4422-8B6E-D411106BE5CC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8E9F4352-A3EC-4C93-8B31-C3F0AF54FAE5}" type="sibTrans" cxnId="{60E32418-EEDF-4422-8B6E-D411106BE5CC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5DAD3BD-88D9-4643-898F-879EE7EFDB9D}" type="pres">
      <dgm:prSet presAssocID="{B5D18EAB-7832-4B7F-BE7B-B840F83444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E49C1CBA-2288-4AB1-B68F-FF8270E6D375}" type="pres">
      <dgm:prSet presAssocID="{B5D18EAB-7832-4B7F-BE7B-B840F8344444}" presName="Name1" presStyleCnt="0"/>
      <dgm:spPr/>
    </dgm:pt>
    <dgm:pt modelId="{E1127B86-2D17-4B25-8939-EEF015FC07C6}" type="pres">
      <dgm:prSet presAssocID="{B5D18EAB-7832-4B7F-BE7B-B840F8344444}" presName="cycle" presStyleCnt="0"/>
      <dgm:spPr/>
    </dgm:pt>
    <dgm:pt modelId="{2FC8F3D8-BA6F-400E-8B8A-9BED896F6A59}" type="pres">
      <dgm:prSet presAssocID="{B5D18EAB-7832-4B7F-BE7B-B840F8344444}" presName="srcNode" presStyleLbl="node1" presStyleIdx="0" presStyleCnt="3"/>
      <dgm:spPr/>
    </dgm:pt>
    <dgm:pt modelId="{47F3D4B8-528B-44E3-85A1-4AF66577B582}" type="pres">
      <dgm:prSet presAssocID="{B5D18EAB-7832-4B7F-BE7B-B840F8344444}" presName="conn" presStyleLbl="parChTrans1D2" presStyleIdx="0" presStyleCnt="1"/>
      <dgm:spPr/>
      <dgm:t>
        <a:bodyPr/>
        <a:lstStyle/>
        <a:p>
          <a:endParaRPr lang="tr-TR"/>
        </a:p>
      </dgm:t>
    </dgm:pt>
    <dgm:pt modelId="{EC3B0046-BBE6-4C56-AD39-C64F584EB4AA}" type="pres">
      <dgm:prSet presAssocID="{B5D18EAB-7832-4B7F-BE7B-B840F8344444}" presName="extraNode" presStyleLbl="node1" presStyleIdx="0" presStyleCnt="3"/>
      <dgm:spPr/>
    </dgm:pt>
    <dgm:pt modelId="{BA47676A-52E8-4C7D-A242-65D47D012732}" type="pres">
      <dgm:prSet presAssocID="{B5D18EAB-7832-4B7F-BE7B-B840F8344444}" presName="dstNode" presStyleLbl="node1" presStyleIdx="0" presStyleCnt="3"/>
      <dgm:spPr/>
    </dgm:pt>
    <dgm:pt modelId="{D0AFB418-4DA2-4E89-B1B3-287119AED868}" type="pres">
      <dgm:prSet presAssocID="{8E1F5BBA-D8E0-4BA4-9D88-54970021270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542841-6F60-4663-927F-77D1D6565168}" type="pres">
      <dgm:prSet presAssocID="{8E1F5BBA-D8E0-4BA4-9D88-549700212701}" presName="accent_1" presStyleCnt="0"/>
      <dgm:spPr/>
    </dgm:pt>
    <dgm:pt modelId="{D84D9EB0-155C-4534-A919-BDDED409658A}" type="pres">
      <dgm:prSet presAssocID="{8E1F5BBA-D8E0-4BA4-9D88-549700212701}" presName="accentRepeatNode" presStyleLbl="solidFgAcc1" presStyleIdx="0" presStyleCnt="3"/>
      <dgm:spPr/>
    </dgm:pt>
    <dgm:pt modelId="{9CD9F1A3-2730-4764-8C5A-BCFD4916E0F9}" type="pres">
      <dgm:prSet presAssocID="{08C52C84-B977-4C3D-9FEE-343EDAAFC36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D0346A-611E-4956-AED6-A49D69C0045E}" type="pres">
      <dgm:prSet presAssocID="{08C52C84-B977-4C3D-9FEE-343EDAAFC36A}" presName="accent_2" presStyleCnt="0"/>
      <dgm:spPr/>
    </dgm:pt>
    <dgm:pt modelId="{F44747BC-D76F-44A8-B2EB-8C8567001631}" type="pres">
      <dgm:prSet presAssocID="{08C52C84-B977-4C3D-9FEE-343EDAAFC36A}" presName="accentRepeatNode" presStyleLbl="solidFgAcc1" presStyleIdx="1" presStyleCnt="3"/>
      <dgm:spPr/>
    </dgm:pt>
    <dgm:pt modelId="{39269531-7CD2-4801-B17B-4AFFA0CA3CDA}" type="pres">
      <dgm:prSet presAssocID="{324B6818-C1EE-45DA-B80E-807B41391F4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783079-2847-4E2B-AB77-027DCE325F3C}" type="pres">
      <dgm:prSet presAssocID="{324B6818-C1EE-45DA-B80E-807B41391F41}" presName="accent_3" presStyleCnt="0"/>
      <dgm:spPr/>
    </dgm:pt>
    <dgm:pt modelId="{37AED73B-4D09-452B-94D5-35F0CFCB8286}" type="pres">
      <dgm:prSet presAssocID="{324B6818-C1EE-45DA-B80E-807B41391F41}" presName="accentRepeatNode" presStyleLbl="solidFgAcc1" presStyleIdx="2" presStyleCnt="3"/>
      <dgm:spPr/>
    </dgm:pt>
  </dgm:ptLst>
  <dgm:cxnLst>
    <dgm:cxn modelId="{C171B313-989A-4C18-B3EB-34E3791BB1D0}" type="presOf" srcId="{324B6818-C1EE-45DA-B80E-807B41391F41}" destId="{39269531-7CD2-4801-B17B-4AFFA0CA3CDA}" srcOrd="0" destOrd="0" presId="urn:microsoft.com/office/officeart/2008/layout/VerticalCurvedList"/>
    <dgm:cxn modelId="{F8D9E629-4E71-4699-AD6D-32DA2F4D8217}" type="presOf" srcId="{DEB4C4E6-9440-455E-8A21-A78C7CA7AC55}" destId="{47F3D4B8-528B-44E3-85A1-4AF66577B582}" srcOrd="0" destOrd="0" presId="urn:microsoft.com/office/officeart/2008/layout/VerticalCurvedList"/>
    <dgm:cxn modelId="{84E02D48-BA61-42F0-96FE-010AFE75AFAC}" srcId="{B5D18EAB-7832-4B7F-BE7B-B840F8344444}" destId="{8E1F5BBA-D8E0-4BA4-9D88-549700212701}" srcOrd="0" destOrd="0" parTransId="{2AB971B3-1601-4133-9197-8CBEC3B6D755}" sibTransId="{DEB4C4E6-9440-455E-8A21-A78C7CA7AC55}"/>
    <dgm:cxn modelId="{E3796609-2C78-4A58-B81C-7F38C5317DA5}" srcId="{B5D18EAB-7832-4B7F-BE7B-B840F8344444}" destId="{08C52C84-B977-4C3D-9FEE-343EDAAFC36A}" srcOrd="1" destOrd="0" parTransId="{C23E2833-3E19-4BA1-A8BA-457E5A544AAD}" sibTransId="{1803B079-651E-483B-A69E-855E92A947B9}"/>
    <dgm:cxn modelId="{1300E3E7-F694-4D4C-AEF9-36847016084C}" type="presOf" srcId="{8E1F5BBA-D8E0-4BA4-9D88-549700212701}" destId="{D0AFB418-4DA2-4E89-B1B3-287119AED868}" srcOrd="0" destOrd="0" presId="urn:microsoft.com/office/officeart/2008/layout/VerticalCurvedList"/>
    <dgm:cxn modelId="{B1614808-D6E9-4ADF-97F7-2D9309289DD1}" type="presOf" srcId="{B5D18EAB-7832-4B7F-BE7B-B840F8344444}" destId="{C5DAD3BD-88D9-4643-898F-879EE7EFDB9D}" srcOrd="0" destOrd="0" presId="urn:microsoft.com/office/officeart/2008/layout/VerticalCurvedList"/>
    <dgm:cxn modelId="{60E32418-EEDF-4422-8B6E-D411106BE5CC}" srcId="{B5D18EAB-7832-4B7F-BE7B-B840F8344444}" destId="{324B6818-C1EE-45DA-B80E-807B41391F41}" srcOrd="2" destOrd="0" parTransId="{6573B1A2-8AAB-434E-A71F-985097760234}" sibTransId="{8E9F4352-A3EC-4C93-8B31-C3F0AF54FAE5}"/>
    <dgm:cxn modelId="{944229C2-BA92-485A-ACE4-9231342485CF}" type="presOf" srcId="{08C52C84-B977-4C3D-9FEE-343EDAAFC36A}" destId="{9CD9F1A3-2730-4764-8C5A-BCFD4916E0F9}" srcOrd="0" destOrd="0" presId="urn:microsoft.com/office/officeart/2008/layout/VerticalCurvedList"/>
    <dgm:cxn modelId="{854730C6-98D3-4ED1-A62E-F168B33C021F}" type="presParOf" srcId="{C5DAD3BD-88D9-4643-898F-879EE7EFDB9D}" destId="{E49C1CBA-2288-4AB1-B68F-FF8270E6D375}" srcOrd="0" destOrd="0" presId="urn:microsoft.com/office/officeart/2008/layout/VerticalCurvedList"/>
    <dgm:cxn modelId="{3DB8121B-5A2C-4D9E-844D-D91C93713329}" type="presParOf" srcId="{E49C1CBA-2288-4AB1-B68F-FF8270E6D375}" destId="{E1127B86-2D17-4B25-8939-EEF015FC07C6}" srcOrd="0" destOrd="0" presId="urn:microsoft.com/office/officeart/2008/layout/VerticalCurvedList"/>
    <dgm:cxn modelId="{7FD87F68-9E84-411D-BE2C-E4ABB5B7C6C3}" type="presParOf" srcId="{E1127B86-2D17-4B25-8939-EEF015FC07C6}" destId="{2FC8F3D8-BA6F-400E-8B8A-9BED896F6A59}" srcOrd="0" destOrd="0" presId="urn:microsoft.com/office/officeart/2008/layout/VerticalCurvedList"/>
    <dgm:cxn modelId="{8283B33D-157F-4B82-8FDC-D57205035CF1}" type="presParOf" srcId="{E1127B86-2D17-4B25-8939-EEF015FC07C6}" destId="{47F3D4B8-528B-44E3-85A1-4AF66577B582}" srcOrd="1" destOrd="0" presId="urn:microsoft.com/office/officeart/2008/layout/VerticalCurvedList"/>
    <dgm:cxn modelId="{60519ADF-81EF-4FFF-9768-6554B3B858B3}" type="presParOf" srcId="{E1127B86-2D17-4B25-8939-EEF015FC07C6}" destId="{EC3B0046-BBE6-4C56-AD39-C64F584EB4AA}" srcOrd="2" destOrd="0" presId="urn:microsoft.com/office/officeart/2008/layout/VerticalCurvedList"/>
    <dgm:cxn modelId="{E1F863FE-3500-40DB-A803-AD387F6001AD}" type="presParOf" srcId="{E1127B86-2D17-4B25-8939-EEF015FC07C6}" destId="{BA47676A-52E8-4C7D-A242-65D47D012732}" srcOrd="3" destOrd="0" presId="urn:microsoft.com/office/officeart/2008/layout/VerticalCurvedList"/>
    <dgm:cxn modelId="{660796E8-7A50-4DCF-AE6A-65C6EBAD0390}" type="presParOf" srcId="{E49C1CBA-2288-4AB1-B68F-FF8270E6D375}" destId="{D0AFB418-4DA2-4E89-B1B3-287119AED868}" srcOrd="1" destOrd="0" presId="urn:microsoft.com/office/officeart/2008/layout/VerticalCurvedList"/>
    <dgm:cxn modelId="{AD3EED2B-C0B7-4B6F-B7BD-E6C7F72D9E2C}" type="presParOf" srcId="{E49C1CBA-2288-4AB1-B68F-FF8270E6D375}" destId="{3A542841-6F60-4663-927F-77D1D6565168}" srcOrd="2" destOrd="0" presId="urn:microsoft.com/office/officeart/2008/layout/VerticalCurvedList"/>
    <dgm:cxn modelId="{35406924-E9A1-4E15-BF95-445CC05719B4}" type="presParOf" srcId="{3A542841-6F60-4663-927F-77D1D6565168}" destId="{D84D9EB0-155C-4534-A919-BDDED409658A}" srcOrd="0" destOrd="0" presId="urn:microsoft.com/office/officeart/2008/layout/VerticalCurvedList"/>
    <dgm:cxn modelId="{3B3E37B5-A225-4F67-AF42-58F695514425}" type="presParOf" srcId="{E49C1CBA-2288-4AB1-B68F-FF8270E6D375}" destId="{9CD9F1A3-2730-4764-8C5A-BCFD4916E0F9}" srcOrd="3" destOrd="0" presId="urn:microsoft.com/office/officeart/2008/layout/VerticalCurvedList"/>
    <dgm:cxn modelId="{843D3186-E7AC-47E0-B371-41E51E570B7C}" type="presParOf" srcId="{E49C1CBA-2288-4AB1-B68F-FF8270E6D375}" destId="{2CD0346A-611E-4956-AED6-A49D69C0045E}" srcOrd="4" destOrd="0" presId="urn:microsoft.com/office/officeart/2008/layout/VerticalCurvedList"/>
    <dgm:cxn modelId="{12450E0F-61DC-4553-B617-110A55CEA87B}" type="presParOf" srcId="{2CD0346A-611E-4956-AED6-A49D69C0045E}" destId="{F44747BC-D76F-44A8-B2EB-8C8567001631}" srcOrd="0" destOrd="0" presId="urn:microsoft.com/office/officeart/2008/layout/VerticalCurvedList"/>
    <dgm:cxn modelId="{34436735-58DE-4694-B388-F2AEA614C743}" type="presParOf" srcId="{E49C1CBA-2288-4AB1-B68F-FF8270E6D375}" destId="{39269531-7CD2-4801-B17B-4AFFA0CA3CDA}" srcOrd="5" destOrd="0" presId="urn:microsoft.com/office/officeart/2008/layout/VerticalCurvedList"/>
    <dgm:cxn modelId="{65307CED-905B-468B-92CA-F6F0945F9FD1}" type="presParOf" srcId="{E49C1CBA-2288-4AB1-B68F-FF8270E6D375}" destId="{5A783079-2847-4E2B-AB77-027DCE325F3C}" srcOrd="6" destOrd="0" presId="urn:microsoft.com/office/officeart/2008/layout/VerticalCurvedList"/>
    <dgm:cxn modelId="{0DA90175-1E5B-4200-B272-4CFE4F07D0A3}" type="presParOf" srcId="{5A783079-2847-4E2B-AB77-027DCE325F3C}" destId="{37AED73B-4D09-452B-94D5-35F0CFCB82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D18EAB-7832-4B7F-BE7B-B840F8344444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8E1F5BBA-D8E0-4BA4-9D88-549700212701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  <a:latin typeface="Garamond" panose="02020404030301010803" pitchFamily="18" charset="0"/>
            </a:rPr>
            <a:t>Çocuklara saat kavramını öğretmenin en etkili yolu günlük rutinlerini saatle göstermek, yaşantısı ile ilişkilendirmesini sağlamak olacaktır.</a:t>
          </a:r>
          <a:endParaRPr lang="tr-TR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2AB971B3-1601-4133-9197-8CBEC3B6D755}" type="parTrans" cxnId="{84E02D48-BA61-42F0-96FE-010AFE75AFAC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DEB4C4E6-9440-455E-8A21-A78C7CA7AC55}" type="sibTrans" cxnId="{84E02D48-BA61-42F0-96FE-010AFE75AFAC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08C52C84-B977-4C3D-9FEE-343EDAAFC36A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  <a:latin typeface="Garamond" panose="02020404030301010803" pitchFamily="18" charset="0"/>
            </a:rPr>
            <a:t>Örneğin; Sabah 7’de uyanıyoruz, 8’de okula gidiyoruz, öğle yemeğimizi 12’de yiyoruz vb. </a:t>
          </a:r>
          <a:endParaRPr lang="tr-TR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23E2833-3E19-4BA1-A8BA-457E5A544AAD}" type="parTrans" cxnId="{E3796609-2C78-4A58-B81C-7F38C5317DA5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1803B079-651E-483B-A69E-855E92A947B9}" type="sibTrans" cxnId="{E3796609-2C78-4A58-B81C-7F38C5317DA5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324B6818-C1EE-45DA-B80E-807B41391F41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  <a:latin typeface="Garamond" panose="02020404030301010803" pitchFamily="18" charset="0"/>
            </a:rPr>
            <a:t>Saatleri tanıtma sürecinde mini bir saat müzesi kurabilir, çocuğun saatleri ayrıntılı olarak incelemesini sağlayabiliriz.</a:t>
          </a:r>
          <a:endParaRPr lang="tr-TR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6573B1A2-8AAB-434E-A71F-985097760234}" type="parTrans" cxnId="{60E32418-EEDF-4422-8B6E-D411106BE5CC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8E9F4352-A3EC-4C93-8B31-C3F0AF54FAE5}" type="sibTrans" cxnId="{60E32418-EEDF-4422-8B6E-D411106BE5CC}">
      <dgm:prSet/>
      <dgm:spPr/>
      <dgm:t>
        <a:bodyPr/>
        <a:lstStyle/>
        <a:p>
          <a:endParaRPr lang="tr-TR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5DAD3BD-88D9-4643-898F-879EE7EFDB9D}" type="pres">
      <dgm:prSet presAssocID="{B5D18EAB-7832-4B7F-BE7B-B840F83444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E49C1CBA-2288-4AB1-B68F-FF8270E6D375}" type="pres">
      <dgm:prSet presAssocID="{B5D18EAB-7832-4B7F-BE7B-B840F8344444}" presName="Name1" presStyleCnt="0"/>
      <dgm:spPr/>
    </dgm:pt>
    <dgm:pt modelId="{E1127B86-2D17-4B25-8939-EEF015FC07C6}" type="pres">
      <dgm:prSet presAssocID="{B5D18EAB-7832-4B7F-BE7B-B840F8344444}" presName="cycle" presStyleCnt="0"/>
      <dgm:spPr/>
    </dgm:pt>
    <dgm:pt modelId="{2FC8F3D8-BA6F-400E-8B8A-9BED896F6A59}" type="pres">
      <dgm:prSet presAssocID="{B5D18EAB-7832-4B7F-BE7B-B840F8344444}" presName="srcNode" presStyleLbl="node1" presStyleIdx="0" presStyleCnt="3"/>
      <dgm:spPr/>
    </dgm:pt>
    <dgm:pt modelId="{47F3D4B8-528B-44E3-85A1-4AF66577B582}" type="pres">
      <dgm:prSet presAssocID="{B5D18EAB-7832-4B7F-BE7B-B840F8344444}" presName="conn" presStyleLbl="parChTrans1D2" presStyleIdx="0" presStyleCnt="1"/>
      <dgm:spPr/>
      <dgm:t>
        <a:bodyPr/>
        <a:lstStyle/>
        <a:p>
          <a:endParaRPr lang="tr-TR"/>
        </a:p>
      </dgm:t>
    </dgm:pt>
    <dgm:pt modelId="{EC3B0046-BBE6-4C56-AD39-C64F584EB4AA}" type="pres">
      <dgm:prSet presAssocID="{B5D18EAB-7832-4B7F-BE7B-B840F8344444}" presName="extraNode" presStyleLbl="node1" presStyleIdx="0" presStyleCnt="3"/>
      <dgm:spPr/>
    </dgm:pt>
    <dgm:pt modelId="{BA47676A-52E8-4C7D-A242-65D47D012732}" type="pres">
      <dgm:prSet presAssocID="{B5D18EAB-7832-4B7F-BE7B-B840F8344444}" presName="dstNode" presStyleLbl="node1" presStyleIdx="0" presStyleCnt="3"/>
      <dgm:spPr/>
    </dgm:pt>
    <dgm:pt modelId="{D0AFB418-4DA2-4E89-B1B3-287119AED868}" type="pres">
      <dgm:prSet presAssocID="{8E1F5BBA-D8E0-4BA4-9D88-54970021270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542841-6F60-4663-927F-77D1D6565168}" type="pres">
      <dgm:prSet presAssocID="{8E1F5BBA-D8E0-4BA4-9D88-549700212701}" presName="accent_1" presStyleCnt="0"/>
      <dgm:spPr/>
    </dgm:pt>
    <dgm:pt modelId="{D84D9EB0-155C-4534-A919-BDDED409658A}" type="pres">
      <dgm:prSet presAssocID="{8E1F5BBA-D8E0-4BA4-9D88-549700212701}" presName="accentRepeatNode" presStyleLbl="solidFgAcc1" presStyleIdx="0" presStyleCnt="3"/>
      <dgm:spPr/>
    </dgm:pt>
    <dgm:pt modelId="{9CD9F1A3-2730-4764-8C5A-BCFD4916E0F9}" type="pres">
      <dgm:prSet presAssocID="{08C52C84-B977-4C3D-9FEE-343EDAAFC36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D0346A-611E-4956-AED6-A49D69C0045E}" type="pres">
      <dgm:prSet presAssocID="{08C52C84-B977-4C3D-9FEE-343EDAAFC36A}" presName="accent_2" presStyleCnt="0"/>
      <dgm:spPr/>
    </dgm:pt>
    <dgm:pt modelId="{F44747BC-D76F-44A8-B2EB-8C8567001631}" type="pres">
      <dgm:prSet presAssocID="{08C52C84-B977-4C3D-9FEE-343EDAAFC36A}" presName="accentRepeatNode" presStyleLbl="solidFgAcc1" presStyleIdx="1" presStyleCnt="3"/>
      <dgm:spPr/>
    </dgm:pt>
    <dgm:pt modelId="{39269531-7CD2-4801-B17B-4AFFA0CA3CDA}" type="pres">
      <dgm:prSet presAssocID="{324B6818-C1EE-45DA-B80E-807B41391F4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783079-2847-4E2B-AB77-027DCE325F3C}" type="pres">
      <dgm:prSet presAssocID="{324B6818-C1EE-45DA-B80E-807B41391F41}" presName="accent_3" presStyleCnt="0"/>
      <dgm:spPr/>
    </dgm:pt>
    <dgm:pt modelId="{37AED73B-4D09-452B-94D5-35F0CFCB8286}" type="pres">
      <dgm:prSet presAssocID="{324B6818-C1EE-45DA-B80E-807B41391F41}" presName="accentRepeatNode" presStyleLbl="solidFgAcc1" presStyleIdx="2" presStyleCnt="3"/>
      <dgm:spPr/>
    </dgm:pt>
  </dgm:ptLst>
  <dgm:cxnLst>
    <dgm:cxn modelId="{0655DEEE-A8C0-414A-9D6E-C927769EC75D}" type="presOf" srcId="{DEB4C4E6-9440-455E-8A21-A78C7CA7AC55}" destId="{47F3D4B8-528B-44E3-85A1-4AF66577B582}" srcOrd="0" destOrd="0" presId="urn:microsoft.com/office/officeart/2008/layout/VerticalCurvedList"/>
    <dgm:cxn modelId="{60E32418-EEDF-4422-8B6E-D411106BE5CC}" srcId="{B5D18EAB-7832-4B7F-BE7B-B840F8344444}" destId="{324B6818-C1EE-45DA-B80E-807B41391F41}" srcOrd="2" destOrd="0" parTransId="{6573B1A2-8AAB-434E-A71F-985097760234}" sibTransId="{8E9F4352-A3EC-4C93-8B31-C3F0AF54FAE5}"/>
    <dgm:cxn modelId="{D5FCDDD3-D740-4ABF-85B9-99DC4E0B8861}" type="presOf" srcId="{8E1F5BBA-D8E0-4BA4-9D88-549700212701}" destId="{D0AFB418-4DA2-4E89-B1B3-287119AED868}" srcOrd="0" destOrd="0" presId="urn:microsoft.com/office/officeart/2008/layout/VerticalCurvedList"/>
    <dgm:cxn modelId="{E3796609-2C78-4A58-B81C-7F38C5317DA5}" srcId="{B5D18EAB-7832-4B7F-BE7B-B840F8344444}" destId="{08C52C84-B977-4C3D-9FEE-343EDAAFC36A}" srcOrd="1" destOrd="0" parTransId="{C23E2833-3E19-4BA1-A8BA-457E5A544AAD}" sibTransId="{1803B079-651E-483B-A69E-855E92A947B9}"/>
    <dgm:cxn modelId="{B81A8061-D265-44EC-B666-E8A0558C536E}" type="presOf" srcId="{B5D18EAB-7832-4B7F-BE7B-B840F8344444}" destId="{C5DAD3BD-88D9-4643-898F-879EE7EFDB9D}" srcOrd="0" destOrd="0" presId="urn:microsoft.com/office/officeart/2008/layout/VerticalCurvedList"/>
    <dgm:cxn modelId="{F8A887BD-88A7-4B0F-88F6-017E3E57BDF1}" type="presOf" srcId="{324B6818-C1EE-45DA-B80E-807B41391F41}" destId="{39269531-7CD2-4801-B17B-4AFFA0CA3CDA}" srcOrd="0" destOrd="0" presId="urn:microsoft.com/office/officeart/2008/layout/VerticalCurvedList"/>
    <dgm:cxn modelId="{B03CDADE-8420-45FA-A5AA-5FB55B25F9BF}" type="presOf" srcId="{08C52C84-B977-4C3D-9FEE-343EDAAFC36A}" destId="{9CD9F1A3-2730-4764-8C5A-BCFD4916E0F9}" srcOrd="0" destOrd="0" presId="urn:microsoft.com/office/officeart/2008/layout/VerticalCurvedList"/>
    <dgm:cxn modelId="{84E02D48-BA61-42F0-96FE-010AFE75AFAC}" srcId="{B5D18EAB-7832-4B7F-BE7B-B840F8344444}" destId="{8E1F5BBA-D8E0-4BA4-9D88-549700212701}" srcOrd="0" destOrd="0" parTransId="{2AB971B3-1601-4133-9197-8CBEC3B6D755}" sibTransId="{DEB4C4E6-9440-455E-8A21-A78C7CA7AC55}"/>
    <dgm:cxn modelId="{A9504CC2-06BE-445E-8122-E2D4FED0E816}" type="presParOf" srcId="{C5DAD3BD-88D9-4643-898F-879EE7EFDB9D}" destId="{E49C1CBA-2288-4AB1-B68F-FF8270E6D375}" srcOrd="0" destOrd="0" presId="urn:microsoft.com/office/officeart/2008/layout/VerticalCurvedList"/>
    <dgm:cxn modelId="{0555FADE-B9B1-4DE4-8984-C106A82CBC9C}" type="presParOf" srcId="{E49C1CBA-2288-4AB1-B68F-FF8270E6D375}" destId="{E1127B86-2D17-4B25-8939-EEF015FC07C6}" srcOrd="0" destOrd="0" presId="urn:microsoft.com/office/officeart/2008/layout/VerticalCurvedList"/>
    <dgm:cxn modelId="{12F02D79-BABB-4F2C-A78C-1EABAFFB63BE}" type="presParOf" srcId="{E1127B86-2D17-4B25-8939-EEF015FC07C6}" destId="{2FC8F3D8-BA6F-400E-8B8A-9BED896F6A59}" srcOrd="0" destOrd="0" presId="urn:microsoft.com/office/officeart/2008/layout/VerticalCurvedList"/>
    <dgm:cxn modelId="{C383E9A3-CDE3-429A-B2D4-E1AEE08FFD44}" type="presParOf" srcId="{E1127B86-2D17-4B25-8939-EEF015FC07C6}" destId="{47F3D4B8-528B-44E3-85A1-4AF66577B582}" srcOrd="1" destOrd="0" presId="urn:microsoft.com/office/officeart/2008/layout/VerticalCurvedList"/>
    <dgm:cxn modelId="{DD6DE841-EAC1-4D8A-BF65-042B34261891}" type="presParOf" srcId="{E1127B86-2D17-4B25-8939-EEF015FC07C6}" destId="{EC3B0046-BBE6-4C56-AD39-C64F584EB4AA}" srcOrd="2" destOrd="0" presId="urn:microsoft.com/office/officeart/2008/layout/VerticalCurvedList"/>
    <dgm:cxn modelId="{75674323-9D7D-45B7-AEF6-9E565DE7DEB3}" type="presParOf" srcId="{E1127B86-2D17-4B25-8939-EEF015FC07C6}" destId="{BA47676A-52E8-4C7D-A242-65D47D012732}" srcOrd="3" destOrd="0" presId="urn:microsoft.com/office/officeart/2008/layout/VerticalCurvedList"/>
    <dgm:cxn modelId="{260AD9A8-412F-4619-9A5D-81201FC35F7B}" type="presParOf" srcId="{E49C1CBA-2288-4AB1-B68F-FF8270E6D375}" destId="{D0AFB418-4DA2-4E89-B1B3-287119AED868}" srcOrd="1" destOrd="0" presId="urn:microsoft.com/office/officeart/2008/layout/VerticalCurvedList"/>
    <dgm:cxn modelId="{8651ADAD-8BB7-48A4-861D-DD4097688809}" type="presParOf" srcId="{E49C1CBA-2288-4AB1-B68F-FF8270E6D375}" destId="{3A542841-6F60-4663-927F-77D1D6565168}" srcOrd="2" destOrd="0" presId="urn:microsoft.com/office/officeart/2008/layout/VerticalCurvedList"/>
    <dgm:cxn modelId="{D8B491F8-3663-49AC-B638-696CA7F9E98F}" type="presParOf" srcId="{3A542841-6F60-4663-927F-77D1D6565168}" destId="{D84D9EB0-155C-4534-A919-BDDED409658A}" srcOrd="0" destOrd="0" presId="urn:microsoft.com/office/officeart/2008/layout/VerticalCurvedList"/>
    <dgm:cxn modelId="{4C5EA9C1-0CE1-4A78-B940-66BF30F9A785}" type="presParOf" srcId="{E49C1CBA-2288-4AB1-B68F-FF8270E6D375}" destId="{9CD9F1A3-2730-4764-8C5A-BCFD4916E0F9}" srcOrd="3" destOrd="0" presId="urn:microsoft.com/office/officeart/2008/layout/VerticalCurvedList"/>
    <dgm:cxn modelId="{121D6377-AE6E-43AF-A36A-357CA8B47286}" type="presParOf" srcId="{E49C1CBA-2288-4AB1-B68F-FF8270E6D375}" destId="{2CD0346A-611E-4956-AED6-A49D69C0045E}" srcOrd="4" destOrd="0" presId="urn:microsoft.com/office/officeart/2008/layout/VerticalCurvedList"/>
    <dgm:cxn modelId="{1651763D-EF36-4E84-9FCF-5DD8BC356169}" type="presParOf" srcId="{2CD0346A-611E-4956-AED6-A49D69C0045E}" destId="{F44747BC-D76F-44A8-B2EB-8C8567001631}" srcOrd="0" destOrd="0" presId="urn:microsoft.com/office/officeart/2008/layout/VerticalCurvedList"/>
    <dgm:cxn modelId="{A809BB05-4111-409B-B7C1-AB30081C58AB}" type="presParOf" srcId="{E49C1CBA-2288-4AB1-B68F-FF8270E6D375}" destId="{39269531-7CD2-4801-B17B-4AFFA0CA3CDA}" srcOrd="5" destOrd="0" presId="urn:microsoft.com/office/officeart/2008/layout/VerticalCurvedList"/>
    <dgm:cxn modelId="{A3EA0CA1-9AD4-4654-AFCB-9067010B346E}" type="presParOf" srcId="{E49C1CBA-2288-4AB1-B68F-FF8270E6D375}" destId="{5A783079-2847-4E2B-AB77-027DCE325F3C}" srcOrd="6" destOrd="0" presId="urn:microsoft.com/office/officeart/2008/layout/VerticalCurvedList"/>
    <dgm:cxn modelId="{B62BF650-511E-4BCD-818B-9158EF84C441}" type="presParOf" srcId="{5A783079-2847-4E2B-AB77-027DCE325F3C}" destId="{37AED73B-4D09-452B-94D5-35F0CFCB82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57AE10-3B3E-4272-83C7-5B3E9D11F661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F29D8581-1ACA-4277-9D58-BB292D871236}">
      <dgm:prSet phldrT="[Metin]" custT="1"/>
      <dgm:spPr/>
      <dgm:t>
        <a:bodyPr/>
        <a:lstStyle/>
        <a:p>
          <a:r>
            <a:rPr lang="tr-TR" sz="2400" dirty="0" smtClean="0">
              <a:latin typeface="Garamond" panose="02020404030301010803" pitchFamily="18" charset="0"/>
            </a:rPr>
            <a:t>Çocuklarımızla birlikte odalarına asmaları için süslü, renkli saatler hazırlayabiliriz.</a:t>
          </a:r>
          <a:endParaRPr lang="tr-TR" sz="2400" dirty="0">
            <a:latin typeface="Garamond" panose="02020404030301010803" pitchFamily="18" charset="0"/>
          </a:endParaRPr>
        </a:p>
      </dgm:t>
    </dgm:pt>
    <dgm:pt modelId="{9204AD37-D522-409B-9F5C-4ECE34E6F7E0}" type="parTrans" cxnId="{7EFB1B97-6AD9-48FA-90AF-8FCABD006311}">
      <dgm:prSet/>
      <dgm:spPr/>
      <dgm:t>
        <a:bodyPr/>
        <a:lstStyle/>
        <a:p>
          <a:endParaRPr lang="tr-TR" sz="2400">
            <a:latin typeface="Garamond" panose="02020404030301010803" pitchFamily="18" charset="0"/>
          </a:endParaRPr>
        </a:p>
      </dgm:t>
    </dgm:pt>
    <dgm:pt modelId="{C163B626-9275-412F-9EC3-E47618511044}" type="sibTrans" cxnId="{7EFB1B97-6AD9-48FA-90AF-8FCABD006311}">
      <dgm:prSet/>
      <dgm:spPr/>
      <dgm:t>
        <a:bodyPr/>
        <a:lstStyle/>
        <a:p>
          <a:endParaRPr lang="tr-TR" sz="2400">
            <a:latin typeface="Garamond" panose="02020404030301010803" pitchFamily="18" charset="0"/>
          </a:endParaRPr>
        </a:p>
      </dgm:t>
    </dgm:pt>
    <dgm:pt modelId="{95CB51F6-2ABD-4A11-8545-0F2221BEEF74}">
      <dgm:prSet phldrT="[Metin]" custT="1"/>
      <dgm:spPr/>
      <dgm:t>
        <a:bodyPr/>
        <a:lstStyle/>
        <a:p>
          <a:r>
            <a:rPr lang="tr-TR" sz="2400" dirty="0" smtClean="0">
              <a:latin typeface="Garamond" panose="02020404030301010803" pitchFamily="18" charset="0"/>
            </a:rPr>
            <a:t>Bu sayede onlarla zaman kavramı üzerine konuşma fırsatı yaratmış oluruz.</a:t>
          </a:r>
          <a:endParaRPr lang="tr-TR" sz="2400" dirty="0">
            <a:latin typeface="Garamond" panose="02020404030301010803" pitchFamily="18" charset="0"/>
          </a:endParaRPr>
        </a:p>
      </dgm:t>
    </dgm:pt>
    <dgm:pt modelId="{54839E48-3FF9-46B7-A100-8878AA5F30A4}" type="parTrans" cxnId="{F9D7E727-97A1-452B-89BA-EC056C2DA040}">
      <dgm:prSet/>
      <dgm:spPr/>
      <dgm:t>
        <a:bodyPr/>
        <a:lstStyle/>
        <a:p>
          <a:endParaRPr lang="tr-TR" sz="2400">
            <a:latin typeface="Garamond" panose="02020404030301010803" pitchFamily="18" charset="0"/>
          </a:endParaRPr>
        </a:p>
      </dgm:t>
    </dgm:pt>
    <dgm:pt modelId="{1A0D8F07-E0C6-44C8-96E5-00709AD70ACB}" type="sibTrans" cxnId="{F9D7E727-97A1-452B-89BA-EC056C2DA040}">
      <dgm:prSet/>
      <dgm:spPr/>
      <dgm:t>
        <a:bodyPr/>
        <a:lstStyle/>
        <a:p>
          <a:endParaRPr lang="tr-TR" sz="2400">
            <a:latin typeface="Garamond" panose="02020404030301010803" pitchFamily="18" charset="0"/>
          </a:endParaRPr>
        </a:p>
      </dgm:t>
    </dgm:pt>
    <dgm:pt modelId="{A309998F-0A75-4AF2-91EE-C58AC342BA2E}" type="pres">
      <dgm:prSet presAssocID="{F257AE10-3B3E-4272-83C7-5B3E9D11F6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8F1465F-E4C0-4A80-AC2C-90D85269C9A2}" type="pres">
      <dgm:prSet presAssocID="{F29D8581-1ACA-4277-9D58-BB292D871236}" presName="node" presStyleLbl="node1" presStyleIdx="0" presStyleCnt="2" custScaleY="79687" custLinFactNeighborX="-29751" custLinFactNeighborY="-1343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25FDEB-564F-46F6-A934-DF5A93601176}" type="pres">
      <dgm:prSet presAssocID="{C163B626-9275-412F-9EC3-E47618511044}" presName="sibTrans" presStyleCnt="0"/>
      <dgm:spPr/>
    </dgm:pt>
    <dgm:pt modelId="{AB4D90C0-08A0-48FC-8937-F638D92B9AD2}" type="pres">
      <dgm:prSet presAssocID="{95CB51F6-2ABD-4A11-8545-0F2221BEEF74}" presName="node" presStyleLbl="node1" presStyleIdx="1" presStyleCnt="2" custScaleY="67847" custLinFactNeighborX="37907" custLinFactNeighborY="-428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B2806C8-C338-4870-A554-AD354BEF8938}" type="presOf" srcId="{95CB51F6-2ABD-4A11-8545-0F2221BEEF74}" destId="{AB4D90C0-08A0-48FC-8937-F638D92B9AD2}" srcOrd="0" destOrd="0" presId="urn:microsoft.com/office/officeart/2005/8/layout/default"/>
    <dgm:cxn modelId="{F4FFE321-FE2A-4D1B-B4EE-8060934E9800}" type="presOf" srcId="{F29D8581-1ACA-4277-9D58-BB292D871236}" destId="{D8F1465F-E4C0-4A80-AC2C-90D85269C9A2}" srcOrd="0" destOrd="0" presId="urn:microsoft.com/office/officeart/2005/8/layout/default"/>
    <dgm:cxn modelId="{F9D7E727-97A1-452B-89BA-EC056C2DA040}" srcId="{F257AE10-3B3E-4272-83C7-5B3E9D11F661}" destId="{95CB51F6-2ABD-4A11-8545-0F2221BEEF74}" srcOrd="1" destOrd="0" parTransId="{54839E48-3FF9-46B7-A100-8878AA5F30A4}" sibTransId="{1A0D8F07-E0C6-44C8-96E5-00709AD70ACB}"/>
    <dgm:cxn modelId="{7EFB1B97-6AD9-48FA-90AF-8FCABD006311}" srcId="{F257AE10-3B3E-4272-83C7-5B3E9D11F661}" destId="{F29D8581-1ACA-4277-9D58-BB292D871236}" srcOrd="0" destOrd="0" parTransId="{9204AD37-D522-409B-9F5C-4ECE34E6F7E0}" sibTransId="{C163B626-9275-412F-9EC3-E47618511044}"/>
    <dgm:cxn modelId="{F2643F13-365E-4C56-BE78-AA71F1C2D895}" type="presOf" srcId="{F257AE10-3B3E-4272-83C7-5B3E9D11F661}" destId="{A309998F-0A75-4AF2-91EE-C58AC342BA2E}" srcOrd="0" destOrd="0" presId="urn:microsoft.com/office/officeart/2005/8/layout/default"/>
    <dgm:cxn modelId="{E3DC8AEF-AB6A-474A-9AFB-457B3BF39ED6}" type="presParOf" srcId="{A309998F-0A75-4AF2-91EE-C58AC342BA2E}" destId="{D8F1465F-E4C0-4A80-AC2C-90D85269C9A2}" srcOrd="0" destOrd="0" presId="urn:microsoft.com/office/officeart/2005/8/layout/default"/>
    <dgm:cxn modelId="{1A2A690A-6758-46E8-8FCF-A35E251B7C5C}" type="presParOf" srcId="{A309998F-0A75-4AF2-91EE-C58AC342BA2E}" destId="{8C25FDEB-564F-46F6-A934-DF5A93601176}" srcOrd="1" destOrd="0" presId="urn:microsoft.com/office/officeart/2005/8/layout/default"/>
    <dgm:cxn modelId="{13E1DAAE-A670-42A0-8A6E-B903D37AB4B6}" type="presParOf" srcId="{A309998F-0A75-4AF2-91EE-C58AC342BA2E}" destId="{AB4D90C0-08A0-48FC-8937-F638D92B9AD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8E54FF-2D00-447E-8079-3A95193029DD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A3BC98B-E5F0-45C4-BA3D-7F701081BF1A}">
      <dgm:prSet phldrT="[Metin]" custT="1"/>
      <dgm:spPr/>
      <dgm:t>
        <a:bodyPr/>
        <a:lstStyle/>
        <a:p>
          <a:pPr algn="just"/>
          <a:r>
            <a:rPr lang="tr-TR" sz="2200" dirty="0" smtClean="0">
              <a:solidFill>
                <a:schemeClr val="tx1"/>
              </a:solidFill>
              <a:latin typeface="Garamond" panose="02020404030301010803" pitchFamily="18" charset="0"/>
            </a:rPr>
            <a:t>Biraz sonra, az sonra gibi ifadeler kullanmak zaman kavramı oluşmasını olumsuz etkiler.</a:t>
          </a:r>
          <a:endParaRPr lang="tr-TR" sz="22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788B8479-547D-4842-AAF7-E7D2C551E4BB}" type="parTrans" cxnId="{3FE5C15D-E572-4E79-9CF9-1FC86EA6B234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6D608618-59FC-4100-B235-536EFBA525DF}" type="sibTrans" cxnId="{3FE5C15D-E572-4E79-9CF9-1FC86EA6B234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DD5063AC-874D-479D-AB22-4B3667CE6CD8}">
      <dgm:prSet phldrT="[Metin]" custT="1"/>
      <dgm:spPr/>
      <dgm:t>
        <a:bodyPr/>
        <a:lstStyle/>
        <a:p>
          <a:pPr algn="just"/>
          <a:r>
            <a:rPr lang="tr-TR" sz="2200" dirty="0" smtClean="0">
              <a:solidFill>
                <a:schemeClr val="tx1"/>
              </a:solidFill>
              <a:latin typeface="Garamond" panose="02020404030301010803" pitchFamily="18" charset="0"/>
            </a:rPr>
            <a:t>Çocuğa zaman dilimlerini anlatan ifadeler kullanmak zaman kavramının oturmasını kolaylaştırıcıdır. Örneğin; yemek 25 dakika sonra hazır olacak, 45 dakika sonra parka gideceğiz.</a:t>
          </a:r>
          <a:endParaRPr lang="tr-TR" sz="22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FA5D8933-0009-47A6-8B17-8169874F28A5}" type="parTrans" cxnId="{36A5C030-8DCA-4EFB-9255-43CD8A20BDA4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4EC00AB9-9889-4068-9326-3CDF31F5D246}" type="sibTrans" cxnId="{36A5C030-8DCA-4EFB-9255-43CD8A20BDA4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AD42038B-D6AB-4344-A2E6-761A8640C813}">
      <dgm:prSet phldrT="[Metin]" custT="1"/>
      <dgm:spPr/>
      <dgm:t>
        <a:bodyPr/>
        <a:lstStyle/>
        <a:p>
          <a:pPr algn="just"/>
          <a:r>
            <a:rPr lang="tr-TR" sz="2200" dirty="0" smtClean="0">
              <a:solidFill>
                <a:schemeClr val="tx1"/>
              </a:solidFill>
              <a:latin typeface="Garamond" panose="02020404030301010803" pitchFamily="18" charset="0"/>
            </a:rPr>
            <a:t>Anne - baba olarak çocuğunuzla zaman kavramları üzerine sıklıkla konuşmanız, çocuğunuzun zaman kavramını öğrenmesine ardından zamanını yönetebilmesine katkı sağlayacaktır.</a:t>
          </a:r>
          <a:endParaRPr lang="tr-TR" sz="22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799FEC3A-423D-4ACE-93A7-3F4F4071DAA3}" type="sibTrans" cxnId="{5272119B-9C45-4EF1-A414-44496A282C0E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E538B868-1920-4782-9D6E-BB964E07DEE7}" type="parTrans" cxnId="{5272119B-9C45-4EF1-A414-44496A282C0E}">
      <dgm:prSet/>
      <dgm:spPr/>
      <dgm:t>
        <a:bodyPr/>
        <a:lstStyle/>
        <a:p>
          <a:endParaRPr lang="tr-TR" sz="22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0EB7C414-9628-4133-8949-8AB57244DAAF}" type="pres">
      <dgm:prSet presAssocID="{468E54FF-2D00-447E-8079-3A95193029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2A35240-8CE7-4FAB-9B2F-CECC7D4C9C36}" type="pres">
      <dgm:prSet presAssocID="{DD5063AC-874D-479D-AB22-4B3667CE6CD8}" presName="boxAndChildren" presStyleCnt="0"/>
      <dgm:spPr/>
      <dgm:t>
        <a:bodyPr/>
        <a:lstStyle/>
        <a:p>
          <a:endParaRPr lang="tr-TR"/>
        </a:p>
      </dgm:t>
    </dgm:pt>
    <dgm:pt modelId="{B3FE7D7B-DE30-4E45-84B5-E458DEBC1EA7}" type="pres">
      <dgm:prSet presAssocID="{DD5063AC-874D-479D-AB22-4B3667CE6CD8}" presName="parentTextBox" presStyleLbl="node1" presStyleIdx="0" presStyleCnt="3"/>
      <dgm:spPr/>
      <dgm:t>
        <a:bodyPr/>
        <a:lstStyle/>
        <a:p>
          <a:endParaRPr lang="tr-TR"/>
        </a:p>
      </dgm:t>
    </dgm:pt>
    <dgm:pt modelId="{363FC60E-AC00-4FBC-881A-0F043A4626F4}" type="pres">
      <dgm:prSet presAssocID="{6D608618-59FC-4100-B235-536EFBA525DF}" presName="sp" presStyleCnt="0"/>
      <dgm:spPr/>
      <dgm:t>
        <a:bodyPr/>
        <a:lstStyle/>
        <a:p>
          <a:endParaRPr lang="tr-TR"/>
        </a:p>
      </dgm:t>
    </dgm:pt>
    <dgm:pt modelId="{06677AB6-9892-40F7-8D04-CB8F9AC2A4A7}" type="pres">
      <dgm:prSet presAssocID="{BA3BC98B-E5F0-45C4-BA3D-7F701081BF1A}" presName="arrowAndChildren" presStyleCnt="0"/>
      <dgm:spPr/>
      <dgm:t>
        <a:bodyPr/>
        <a:lstStyle/>
        <a:p>
          <a:endParaRPr lang="tr-TR"/>
        </a:p>
      </dgm:t>
    </dgm:pt>
    <dgm:pt modelId="{70028620-C6A9-4760-841B-B36792E8768C}" type="pres">
      <dgm:prSet presAssocID="{BA3BC98B-E5F0-45C4-BA3D-7F701081BF1A}" presName="parentTextArrow" presStyleLbl="node1" presStyleIdx="1" presStyleCnt="3" custLinFactNeighborX="-129" custLinFactNeighborY="668"/>
      <dgm:spPr/>
      <dgm:t>
        <a:bodyPr/>
        <a:lstStyle/>
        <a:p>
          <a:endParaRPr lang="tr-TR"/>
        </a:p>
      </dgm:t>
    </dgm:pt>
    <dgm:pt modelId="{3FCDD6CD-484F-4434-A429-53EAC7C4496E}" type="pres">
      <dgm:prSet presAssocID="{799FEC3A-423D-4ACE-93A7-3F4F4071DAA3}" presName="sp" presStyleCnt="0"/>
      <dgm:spPr/>
      <dgm:t>
        <a:bodyPr/>
        <a:lstStyle/>
        <a:p>
          <a:endParaRPr lang="tr-TR"/>
        </a:p>
      </dgm:t>
    </dgm:pt>
    <dgm:pt modelId="{41D21EF9-CD9C-4D81-BDE2-17E0C1FFA319}" type="pres">
      <dgm:prSet presAssocID="{AD42038B-D6AB-4344-A2E6-761A8640C813}" presName="arrowAndChildren" presStyleCnt="0"/>
      <dgm:spPr/>
      <dgm:t>
        <a:bodyPr/>
        <a:lstStyle/>
        <a:p>
          <a:endParaRPr lang="tr-TR"/>
        </a:p>
      </dgm:t>
    </dgm:pt>
    <dgm:pt modelId="{2A83C09F-9915-4A44-8192-67A890A84D96}" type="pres">
      <dgm:prSet presAssocID="{AD42038B-D6AB-4344-A2E6-761A8640C813}" presName="parentTextArrow" presStyleLbl="node1" presStyleIdx="2" presStyleCnt="3" custLinFactNeighborY="955"/>
      <dgm:spPr/>
      <dgm:t>
        <a:bodyPr/>
        <a:lstStyle/>
        <a:p>
          <a:endParaRPr lang="tr-TR"/>
        </a:p>
      </dgm:t>
    </dgm:pt>
  </dgm:ptLst>
  <dgm:cxnLst>
    <dgm:cxn modelId="{36A5C030-8DCA-4EFB-9255-43CD8A20BDA4}" srcId="{468E54FF-2D00-447E-8079-3A95193029DD}" destId="{DD5063AC-874D-479D-AB22-4B3667CE6CD8}" srcOrd="2" destOrd="0" parTransId="{FA5D8933-0009-47A6-8B17-8169874F28A5}" sibTransId="{4EC00AB9-9889-4068-9326-3CDF31F5D246}"/>
    <dgm:cxn modelId="{4E992706-B61B-4211-8539-E36AAEF05F4C}" type="presOf" srcId="{468E54FF-2D00-447E-8079-3A95193029DD}" destId="{0EB7C414-9628-4133-8949-8AB57244DAAF}" srcOrd="0" destOrd="0" presId="urn:microsoft.com/office/officeart/2005/8/layout/process4"/>
    <dgm:cxn modelId="{209668FE-0CA6-486F-B06E-CC86916AE234}" type="presOf" srcId="{DD5063AC-874D-479D-AB22-4B3667CE6CD8}" destId="{B3FE7D7B-DE30-4E45-84B5-E458DEBC1EA7}" srcOrd="0" destOrd="0" presId="urn:microsoft.com/office/officeart/2005/8/layout/process4"/>
    <dgm:cxn modelId="{3DA927D1-D6EA-4923-ACC7-6B8045CEAC81}" type="presOf" srcId="{AD42038B-D6AB-4344-A2E6-761A8640C813}" destId="{2A83C09F-9915-4A44-8192-67A890A84D96}" srcOrd="0" destOrd="0" presId="urn:microsoft.com/office/officeart/2005/8/layout/process4"/>
    <dgm:cxn modelId="{5272119B-9C45-4EF1-A414-44496A282C0E}" srcId="{468E54FF-2D00-447E-8079-3A95193029DD}" destId="{AD42038B-D6AB-4344-A2E6-761A8640C813}" srcOrd="0" destOrd="0" parTransId="{E538B868-1920-4782-9D6E-BB964E07DEE7}" sibTransId="{799FEC3A-423D-4ACE-93A7-3F4F4071DAA3}"/>
    <dgm:cxn modelId="{1B92087B-225D-404E-971D-162BEF2FD70C}" type="presOf" srcId="{BA3BC98B-E5F0-45C4-BA3D-7F701081BF1A}" destId="{70028620-C6A9-4760-841B-B36792E8768C}" srcOrd="0" destOrd="0" presId="urn:microsoft.com/office/officeart/2005/8/layout/process4"/>
    <dgm:cxn modelId="{3FE5C15D-E572-4E79-9CF9-1FC86EA6B234}" srcId="{468E54FF-2D00-447E-8079-3A95193029DD}" destId="{BA3BC98B-E5F0-45C4-BA3D-7F701081BF1A}" srcOrd="1" destOrd="0" parTransId="{788B8479-547D-4842-AAF7-E7D2C551E4BB}" sibTransId="{6D608618-59FC-4100-B235-536EFBA525DF}"/>
    <dgm:cxn modelId="{0C6DC9B9-015D-4630-97F7-736A8345433E}" type="presParOf" srcId="{0EB7C414-9628-4133-8949-8AB57244DAAF}" destId="{D2A35240-8CE7-4FAB-9B2F-CECC7D4C9C36}" srcOrd="0" destOrd="0" presId="urn:microsoft.com/office/officeart/2005/8/layout/process4"/>
    <dgm:cxn modelId="{3321889B-7E72-4808-A15B-FB329CC0DE3C}" type="presParOf" srcId="{D2A35240-8CE7-4FAB-9B2F-CECC7D4C9C36}" destId="{B3FE7D7B-DE30-4E45-84B5-E458DEBC1EA7}" srcOrd="0" destOrd="0" presId="urn:microsoft.com/office/officeart/2005/8/layout/process4"/>
    <dgm:cxn modelId="{AC64CB9F-6ECB-47FC-8B31-E5150472F310}" type="presParOf" srcId="{0EB7C414-9628-4133-8949-8AB57244DAAF}" destId="{363FC60E-AC00-4FBC-881A-0F043A4626F4}" srcOrd="1" destOrd="0" presId="urn:microsoft.com/office/officeart/2005/8/layout/process4"/>
    <dgm:cxn modelId="{35E03AF9-10B6-4BCE-9BAE-F298BD9A3DA0}" type="presParOf" srcId="{0EB7C414-9628-4133-8949-8AB57244DAAF}" destId="{06677AB6-9892-40F7-8D04-CB8F9AC2A4A7}" srcOrd="2" destOrd="0" presId="urn:microsoft.com/office/officeart/2005/8/layout/process4"/>
    <dgm:cxn modelId="{3E2280C7-8A0B-4157-9BCA-22B4218EF9D8}" type="presParOf" srcId="{06677AB6-9892-40F7-8D04-CB8F9AC2A4A7}" destId="{70028620-C6A9-4760-841B-B36792E8768C}" srcOrd="0" destOrd="0" presId="urn:microsoft.com/office/officeart/2005/8/layout/process4"/>
    <dgm:cxn modelId="{503E78E5-1F25-4478-8533-99FED1D7BB1F}" type="presParOf" srcId="{0EB7C414-9628-4133-8949-8AB57244DAAF}" destId="{3FCDD6CD-484F-4434-A429-53EAC7C4496E}" srcOrd="3" destOrd="0" presId="urn:microsoft.com/office/officeart/2005/8/layout/process4"/>
    <dgm:cxn modelId="{2F3BF87B-7578-4C27-83D3-993EB0F991CB}" type="presParOf" srcId="{0EB7C414-9628-4133-8949-8AB57244DAAF}" destId="{41D21EF9-CD9C-4D81-BDE2-17E0C1FFA319}" srcOrd="4" destOrd="0" presId="urn:microsoft.com/office/officeart/2005/8/layout/process4"/>
    <dgm:cxn modelId="{B4DF175F-0668-4335-BAF7-CA772AECBA70}" type="presParOf" srcId="{41D21EF9-CD9C-4D81-BDE2-17E0C1FFA319}" destId="{2A83C09F-9915-4A44-8192-67A890A84D9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FFB43-04BA-412D-B98B-D7814A4DA197}">
      <dsp:nvSpPr>
        <dsp:cNvPr id="0" name=""/>
        <dsp:cNvSpPr/>
      </dsp:nvSpPr>
      <dsp:spPr>
        <a:xfrm rot="16200000">
          <a:off x="-180479" y="181722"/>
          <a:ext cx="3594100" cy="3230655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80392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smtClean="0">
              <a:latin typeface="Garamond" panose="02020404030301010803" pitchFamily="18" charset="0"/>
            </a:rPr>
            <a:t>Çocuklar için zaman kavramı</a:t>
          </a:r>
          <a:endParaRPr lang="tr-TR" sz="2800" kern="1200" dirty="0">
            <a:latin typeface="Garamond" panose="02020404030301010803" pitchFamily="18" charset="0"/>
          </a:endParaRPr>
        </a:p>
      </dsp:txBody>
      <dsp:txXfrm rot="5400000">
        <a:off x="1244" y="718819"/>
        <a:ext cx="3230655" cy="2156460"/>
      </dsp:txXfrm>
    </dsp:sp>
    <dsp:sp modelId="{A725E57C-0370-447B-A5DD-54D762054399}">
      <dsp:nvSpPr>
        <dsp:cNvPr id="0" name=""/>
        <dsp:cNvSpPr/>
      </dsp:nvSpPr>
      <dsp:spPr>
        <a:xfrm rot="16200000">
          <a:off x="3292475" y="181722"/>
          <a:ext cx="3594100" cy="3230655"/>
        </a:xfrm>
        <a:prstGeom prst="flowChartManualOperation">
          <a:avLst/>
        </a:prstGeom>
        <a:gradFill rotWithShape="0">
          <a:gsLst>
            <a:gs pos="0">
              <a:schemeClr val="accent4">
                <a:hueOff val="-2909548"/>
                <a:satOff val="17155"/>
                <a:lumOff val="1863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2909548"/>
                <a:satOff val="17155"/>
                <a:lumOff val="1863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2909548"/>
                <a:satOff val="17155"/>
                <a:lumOff val="1863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80392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latin typeface="Garamond" panose="02020404030301010803" pitchFamily="18" charset="0"/>
            </a:rPr>
            <a:t>Günümüzde çocukların zamanlarını etkili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latin typeface="Garamond" panose="02020404030301010803" pitchFamily="18" charset="0"/>
            </a:rPr>
            <a:t>kullanmalarının önüne çıkan engeller</a:t>
          </a:r>
          <a:endParaRPr lang="tr-TR" sz="2800" kern="1200" dirty="0">
            <a:latin typeface="Garamond" panose="02020404030301010803" pitchFamily="18" charset="0"/>
          </a:endParaRPr>
        </a:p>
      </dsp:txBody>
      <dsp:txXfrm rot="5400000">
        <a:off x="3474198" y="718819"/>
        <a:ext cx="3230655" cy="2156460"/>
      </dsp:txXfrm>
    </dsp:sp>
    <dsp:sp modelId="{12FC63DB-3E12-4AE0-9160-1B18681DE89F}">
      <dsp:nvSpPr>
        <dsp:cNvPr id="0" name=""/>
        <dsp:cNvSpPr/>
      </dsp:nvSpPr>
      <dsp:spPr>
        <a:xfrm rot="16200000">
          <a:off x="6765429" y="181722"/>
          <a:ext cx="3594100" cy="3230655"/>
        </a:xfrm>
        <a:prstGeom prst="flowChartManualOperation">
          <a:avLst/>
        </a:prstGeom>
        <a:gradFill rotWithShape="0">
          <a:gsLst>
            <a:gs pos="0">
              <a:schemeClr val="accent4">
                <a:hueOff val="-5819096"/>
                <a:satOff val="34311"/>
                <a:lumOff val="372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5819096"/>
                <a:satOff val="34311"/>
                <a:lumOff val="372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5819096"/>
                <a:satOff val="34311"/>
                <a:lumOff val="372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80392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smtClean="0">
              <a:latin typeface="Garamond" panose="02020404030301010803" pitchFamily="18" charset="0"/>
            </a:rPr>
            <a:t>Çocuğumuzun zaman yönetiminde anne baba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smtClean="0">
              <a:latin typeface="Garamond" panose="02020404030301010803" pitchFamily="18" charset="0"/>
            </a:rPr>
            <a:t>olarak sorumluluklarımız</a:t>
          </a:r>
          <a:endParaRPr lang="tr-TR" sz="2800" kern="1200" dirty="0">
            <a:latin typeface="Garamond" panose="02020404030301010803" pitchFamily="18" charset="0"/>
          </a:endParaRPr>
        </a:p>
      </dsp:txBody>
      <dsp:txXfrm rot="5400000">
        <a:off x="6947152" y="718819"/>
        <a:ext cx="3230655" cy="21564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B6E47-2532-4A18-9F31-6D341F3B8EEF}">
      <dsp:nvSpPr>
        <dsp:cNvPr id="0" name=""/>
        <dsp:cNvSpPr/>
      </dsp:nvSpPr>
      <dsp:spPr>
        <a:xfrm>
          <a:off x="0" y="2068130"/>
          <a:ext cx="10179050" cy="13569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Çocuğa neyi, ne zaman yapması gerektiği öğretilmelidir. Örneğin; parktan terli bir şekilde geldiğinde banyo yapma işini yemek sonrasına bırakmaması gerektiği gibi.</a:t>
          </a:r>
          <a:endParaRPr lang="tr-TR" sz="22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0" y="2068130"/>
        <a:ext cx="10179050" cy="1356917"/>
      </dsp:txXfrm>
    </dsp:sp>
    <dsp:sp modelId="{2A83C09F-9915-4A44-8192-67A890A84D96}">
      <dsp:nvSpPr>
        <dsp:cNvPr id="0" name=""/>
        <dsp:cNvSpPr/>
      </dsp:nvSpPr>
      <dsp:spPr>
        <a:xfrm rot="10800000">
          <a:off x="0" y="46581"/>
          <a:ext cx="10179050" cy="2086939"/>
        </a:xfrm>
        <a:prstGeom prst="upArrowCallout">
          <a:avLst/>
        </a:prstGeom>
        <a:gradFill rotWithShape="0">
          <a:gsLst>
            <a:gs pos="0">
              <a:schemeClr val="accent4">
                <a:hueOff val="-5819096"/>
                <a:satOff val="34311"/>
                <a:lumOff val="372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5819096"/>
                <a:satOff val="34311"/>
                <a:lumOff val="372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5819096"/>
                <a:satOff val="34311"/>
                <a:lumOff val="372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Çocuklar anlamlı ve uygun planlama yapamayabilirler. Yapılacakların sırasını karıştırarak, bazen farkında olmadan günü ters planlayabilirler. Bu noktada anne-babalar çocuk adına anlamlı ve uygun planlama yapmalıdır.</a:t>
          </a:r>
        </a:p>
      </dsp:txBody>
      <dsp:txXfrm rot="10800000">
        <a:off x="0" y="46581"/>
        <a:ext cx="10179050" cy="13560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BA986-7BC6-4902-B17B-A053C9AC7F53}">
      <dsp:nvSpPr>
        <dsp:cNvPr id="0" name=""/>
        <dsp:cNvSpPr/>
      </dsp:nvSpPr>
      <dsp:spPr>
        <a:xfrm>
          <a:off x="4966" y="1995"/>
          <a:ext cx="10169117" cy="2023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0800" cap="flat" cmpd="sng" algn="in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Temel rutinlerin oluşturulması ve mümkün olduğunca aksatılmaması çocuğun zaman kavramını hem öğrenmesini hem de yönetmesini sağlar.</a:t>
          </a:r>
          <a:endParaRPr lang="tr-TR" sz="38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103740" y="100769"/>
        <a:ext cx="9971569" cy="1825837"/>
      </dsp:txXfrm>
    </dsp:sp>
    <dsp:sp modelId="{EC569B3A-E585-49B0-A37B-634B83E35359}">
      <dsp:nvSpPr>
        <dsp:cNvPr id="0" name=""/>
        <dsp:cNvSpPr/>
      </dsp:nvSpPr>
      <dsp:spPr>
        <a:xfrm rot="5400000">
          <a:off x="5211346" y="473516"/>
          <a:ext cx="2480627" cy="651459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5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Hafta içi ve hafta sonu uyku saatlerinin düzenlenmesi</a:t>
          </a:r>
          <a:endParaRPr lang="tr-TR" sz="2500" kern="1200" dirty="0">
            <a:solidFill>
              <a:schemeClr val="tx1"/>
            </a:solidFill>
            <a:latin typeface="Garamond" panose="02020404030301010803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500" kern="1200" smtClean="0">
              <a:solidFill>
                <a:schemeClr val="tx1"/>
              </a:solidFill>
              <a:latin typeface="Garamond" panose="02020404030301010803" pitchFamily="18" charset="0"/>
            </a:rPr>
            <a:t>Yemek saatlerinin standart olması</a:t>
          </a:r>
          <a:endParaRPr lang="tr-TR" sz="2500" kern="1200" dirty="0" smtClean="0">
            <a:solidFill>
              <a:schemeClr val="tx1"/>
            </a:solidFill>
            <a:latin typeface="Garamond" panose="02020404030301010803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500" kern="1200" smtClean="0">
              <a:solidFill>
                <a:schemeClr val="tx1"/>
              </a:solidFill>
              <a:latin typeface="Garamond" panose="02020404030301010803" pitchFamily="18" charset="0"/>
            </a:rPr>
            <a:t>İnternet oyunlarına ayrılan sürenin belirlenmesi ve mutlaka sınırlandırılması gibi</a:t>
          </a:r>
          <a:endParaRPr lang="tr-TR" sz="2500" kern="1200" dirty="0" smtClean="0">
            <a:solidFill>
              <a:schemeClr val="tx1"/>
            </a:solidFill>
            <a:latin typeface="Garamond" panose="02020404030301010803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500" kern="1200" smtClean="0">
              <a:solidFill>
                <a:schemeClr val="tx1"/>
              </a:solidFill>
              <a:latin typeface="Garamond" panose="02020404030301010803" pitchFamily="18" charset="0"/>
            </a:rPr>
            <a:t>Tv izlemeye ayrılan sürenin belli olması </a:t>
          </a:r>
          <a:endParaRPr lang="tr-TR" sz="25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 rot="-5400000">
        <a:off x="3194364" y="2611592"/>
        <a:ext cx="6393498" cy="2238439"/>
      </dsp:txXfrm>
    </dsp:sp>
    <dsp:sp modelId="{51D1B5DC-9EF8-4103-9132-7095244B5D46}">
      <dsp:nvSpPr>
        <dsp:cNvPr id="0" name=""/>
        <dsp:cNvSpPr/>
      </dsp:nvSpPr>
      <dsp:spPr>
        <a:xfrm>
          <a:off x="4966" y="2180420"/>
          <a:ext cx="3189397" cy="3100784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50800" cap="flat" cmpd="sng" algn="in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Örneğin; </a:t>
          </a:r>
          <a:endParaRPr lang="tr-TR" sz="38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156334" y="2331788"/>
        <a:ext cx="2886661" cy="27980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AB205-CD2C-47C9-A147-74BDA6BC3FC7}">
      <dsp:nvSpPr>
        <dsp:cNvPr id="0" name=""/>
        <dsp:cNvSpPr/>
      </dsp:nvSpPr>
      <dsp:spPr>
        <a:xfrm>
          <a:off x="1103959" y="243906"/>
          <a:ext cx="4248003" cy="1327501"/>
        </a:xfrm>
        <a:prstGeom prst="rect">
          <a:avLst/>
        </a:prstGeom>
        <a:solidFill>
          <a:schemeClr val="accent5">
            <a:lumMod val="75000"/>
            <a:alpha val="40000"/>
          </a:schemeClr>
        </a:solidFill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161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Dün ne yaptın?</a:t>
          </a:r>
          <a:endParaRPr lang="tr-TR" sz="2200" kern="1200" dirty="0">
            <a:latin typeface="Garamond" panose="02020404030301010803" pitchFamily="18" charset="0"/>
          </a:endParaRPr>
        </a:p>
      </dsp:txBody>
      <dsp:txXfrm>
        <a:off x="1103959" y="243906"/>
        <a:ext cx="4248003" cy="1327501"/>
      </dsp:txXfrm>
    </dsp:sp>
    <dsp:sp modelId="{5A26F1C7-4A1D-467E-BC42-00618666844B}">
      <dsp:nvSpPr>
        <dsp:cNvPr id="0" name=""/>
        <dsp:cNvSpPr/>
      </dsp:nvSpPr>
      <dsp:spPr>
        <a:xfrm>
          <a:off x="926959" y="52156"/>
          <a:ext cx="929250" cy="139387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554F8-4CBF-4E04-A6EC-4D22D92D4AA9}">
      <dsp:nvSpPr>
        <dsp:cNvPr id="0" name=""/>
        <dsp:cNvSpPr/>
      </dsp:nvSpPr>
      <dsp:spPr>
        <a:xfrm>
          <a:off x="5730461" y="243906"/>
          <a:ext cx="4248003" cy="1327501"/>
        </a:xfrm>
        <a:prstGeom prst="rect">
          <a:avLst/>
        </a:prstGeom>
        <a:solidFill>
          <a:schemeClr val="accent4">
            <a:lumMod val="75000"/>
            <a:alpha val="40000"/>
          </a:schemeClr>
        </a:solidFill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161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Yarın ne giymeyi düşünüyorsun?</a:t>
          </a:r>
          <a:endParaRPr lang="tr-TR" sz="2200" kern="1200" dirty="0">
            <a:latin typeface="Garamond" panose="02020404030301010803" pitchFamily="18" charset="0"/>
          </a:endParaRPr>
        </a:p>
      </dsp:txBody>
      <dsp:txXfrm>
        <a:off x="5730461" y="243906"/>
        <a:ext cx="4248003" cy="1327501"/>
      </dsp:txXfrm>
    </dsp:sp>
    <dsp:sp modelId="{867B13D9-1B54-4537-BC9D-DD03C414CE89}">
      <dsp:nvSpPr>
        <dsp:cNvPr id="0" name=""/>
        <dsp:cNvSpPr/>
      </dsp:nvSpPr>
      <dsp:spPr>
        <a:xfrm>
          <a:off x="5553460" y="52156"/>
          <a:ext cx="929250" cy="139387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80A74-09A7-4B24-9F65-23C1E5FCC39C}">
      <dsp:nvSpPr>
        <dsp:cNvPr id="0" name=""/>
        <dsp:cNvSpPr/>
      </dsp:nvSpPr>
      <dsp:spPr>
        <a:xfrm>
          <a:off x="1103959" y="1915083"/>
          <a:ext cx="4248003" cy="1327501"/>
        </a:xfrm>
        <a:prstGeom prst="rect">
          <a:avLst/>
        </a:prstGeom>
        <a:solidFill>
          <a:schemeClr val="accent4">
            <a:lumMod val="75000"/>
            <a:alpha val="40000"/>
          </a:schemeClr>
        </a:solidFill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161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Bu hafta sonu pikniğe gideceğiz.</a:t>
          </a:r>
          <a:endParaRPr lang="tr-TR" sz="2200" kern="1200" dirty="0">
            <a:latin typeface="Garamond" panose="02020404030301010803" pitchFamily="18" charset="0"/>
          </a:endParaRPr>
        </a:p>
      </dsp:txBody>
      <dsp:txXfrm>
        <a:off x="1103959" y="1915083"/>
        <a:ext cx="4248003" cy="1327501"/>
      </dsp:txXfrm>
    </dsp:sp>
    <dsp:sp modelId="{51BEACE2-E79C-40FB-9D74-FEA546D22DCC}">
      <dsp:nvSpPr>
        <dsp:cNvPr id="0" name=""/>
        <dsp:cNvSpPr/>
      </dsp:nvSpPr>
      <dsp:spPr>
        <a:xfrm>
          <a:off x="926959" y="1723332"/>
          <a:ext cx="929250" cy="139387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C8020-6AEF-4767-AC00-16DA59C07368}">
      <dsp:nvSpPr>
        <dsp:cNvPr id="0" name=""/>
        <dsp:cNvSpPr/>
      </dsp:nvSpPr>
      <dsp:spPr>
        <a:xfrm>
          <a:off x="5730461" y="1915083"/>
          <a:ext cx="4248003" cy="1327501"/>
        </a:xfrm>
        <a:prstGeom prst="rect">
          <a:avLst/>
        </a:prstGeom>
        <a:solidFill>
          <a:schemeClr val="accent5">
            <a:lumMod val="75000"/>
            <a:alpha val="40000"/>
          </a:schemeClr>
        </a:solidFill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161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Şimdi uyuma zamanı, yatacağız ve yarın uyandığımızda cuma günü olacak.</a:t>
          </a:r>
          <a:endParaRPr lang="tr-TR" sz="2200" kern="1200" dirty="0">
            <a:latin typeface="Garamond" panose="02020404030301010803" pitchFamily="18" charset="0"/>
          </a:endParaRPr>
        </a:p>
      </dsp:txBody>
      <dsp:txXfrm>
        <a:off x="5730461" y="1915083"/>
        <a:ext cx="4248003" cy="1327501"/>
      </dsp:txXfrm>
    </dsp:sp>
    <dsp:sp modelId="{8D048C8A-53F9-47F9-A00A-BDE47AEE7C41}">
      <dsp:nvSpPr>
        <dsp:cNvPr id="0" name=""/>
        <dsp:cNvSpPr/>
      </dsp:nvSpPr>
      <dsp:spPr>
        <a:xfrm>
          <a:off x="5553460" y="1723332"/>
          <a:ext cx="929250" cy="139387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9084C-99B4-4174-8C12-8A9E929DD98F}">
      <dsp:nvSpPr>
        <dsp:cNvPr id="0" name=""/>
        <dsp:cNvSpPr/>
      </dsp:nvSpPr>
      <dsp:spPr>
        <a:xfrm>
          <a:off x="1103959" y="3586259"/>
          <a:ext cx="4248003" cy="1327501"/>
        </a:xfrm>
        <a:prstGeom prst="rect">
          <a:avLst/>
        </a:prstGeom>
        <a:solidFill>
          <a:schemeClr val="accent5">
            <a:lumMod val="75000"/>
            <a:alpha val="40000"/>
          </a:schemeClr>
        </a:solidFill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161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Bu gece nisan ayı bitiyor yarın mayıs başlayacak.</a:t>
          </a:r>
          <a:endParaRPr lang="tr-TR" sz="2200" kern="1200" dirty="0">
            <a:latin typeface="Garamond" panose="02020404030301010803" pitchFamily="18" charset="0"/>
          </a:endParaRPr>
        </a:p>
      </dsp:txBody>
      <dsp:txXfrm>
        <a:off x="1103959" y="3586259"/>
        <a:ext cx="4248003" cy="1327501"/>
      </dsp:txXfrm>
    </dsp:sp>
    <dsp:sp modelId="{2EE2A964-0756-4EBF-8B0A-11C54936F3D1}">
      <dsp:nvSpPr>
        <dsp:cNvPr id="0" name=""/>
        <dsp:cNvSpPr/>
      </dsp:nvSpPr>
      <dsp:spPr>
        <a:xfrm>
          <a:off x="926959" y="3394509"/>
          <a:ext cx="929250" cy="139387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DFB0F-053A-46DA-9AEE-5692C6178CBB}">
      <dsp:nvSpPr>
        <dsp:cNvPr id="0" name=""/>
        <dsp:cNvSpPr/>
      </dsp:nvSpPr>
      <dsp:spPr>
        <a:xfrm>
          <a:off x="5730461" y="3586259"/>
          <a:ext cx="4248003" cy="1327501"/>
        </a:xfrm>
        <a:prstGeom prst="rect">
          <a:avLst/>
        </a:prstGeom>
        <a:solidFill>
          <a:schemeClr val="accent4">
            <a:lumMod val="75000"/>
            <a:alpha val="40000"/>
          </a:schemeClr>
        </a:solidFill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161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Yarın seninle takvimde kasım ayına geçeceğiz.</a:t>
          </a:r>
          <a:endParaRPr lang="tr-TR" sz="2200" kern="1200" dirty="0">
            <a:latin typeface="Garamond" panose="02020404030301010803" pitchFamily="18" charset="0"/>
          </a:endParaRPr>
        </a:p>
      </dsp:txBody>
      <dsp:txXfrm>
        <a:off x="5730461" y="3586259"/>
        <a:ext cx="4248003" cy="1327501"/>
      </dsp:txXfrm>
    </dsp:sp>
    <dsp:sp modelId="{5A2EC2D0-DBA1-47E8-B49C-B774A8CF42F4}">
      <dsp:nvSpPr>
        <dsp:cNvPr id="0" name=""/>
        <dsp:cNvSpPr/>
      </dsp:nvSpPr>
      <dsp:spPr>
        <a:xfrm>
          <a:off x="5553460" y="3394509"/>
          <a:ext cx="929250" cy="139387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6AA43-6453-4F52-BFAC-86E700513873}">
      <dsp:nvSpPr>
        <dsp:cNvPr id="0" name=""/>
        <dsp:cNvSpPr/>
      </dsp:nvSpPr>
      <dsp:spPr>
        <a:xfrm>
          <a:off x="4162657" y="67378"/>
          <a:ext cx="4384904" cy="3945722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cap="none" dirty="0" smtClean="0">
              <a:latin typeface="Garamond" panose="02020404030301010803" pitchFamily="18" charset="0"/>
            </a:rPr>
            <a:t>Günümüzde Çocukların Zamanlarını Etkili </a:t>
          </a:r>
          <a:br>
            <a:rPr lang="tr-TR" sz="2600" b="1" kern="1200" cap="none" dirty="0" smtClean="0">
              <a:latin typeface="Garamond" panose="02020404030301010803" pitchFamily="18" charset="0"/>
            </a:rPr>
          </a:br>
          <a:r>
            <a:rPr lang="tr-TR" sz="2600" b="1" kern="1200" cap="none" dirty="0" smtClean="0">
              <a:latin typeface="Garamond" panose="02020404030301010803" pitchFamily="18" charset="0"/>
            </a:rPr>
            <a:t>Kullanmalarının Önündeki Engeller Nelerdir?</a:t>
          </a:r>
          <a:r>
            <a:rPr lang="tr-TR" sz="2600" kern="1200" cap="none" dirty="0" smtClean="0">
              <a:latin typeface="Garamond" panose="02020404030301010803" pitchFamily="18" charset="0"/>
            </a:rPr>
            <a:t/>
          </a:r>
          <a:br>
            <a:rPr lang="tr-TR" sz="2600" kern="1200" cap="none" dirty="0" smtClean="0">
              <a:latin typeface="Garamond" panose="02020404030301010803" pitchFamily="18" charset="0"/>
            </a:rPr>
          </a:br>
          <a:endParaRPr lang="tr-TR" sz="2600" kern="1200" dirty="0">
            <a:latin typeface="Garamond" panose="02020404030301010803" pitchFamily="18" charset="0"/>
          </a:endParaRPr>
        </a:p>
      </dsp:txBody>
      <dsp:txXfrm>
        <a:off x="5011394" y="991645"/>
        <a:ext cx="2687430" cy="2028182"/>
      </dsp:txXfrm>
    </dsp:sp>
    <dsp:sp modelId="{0C71F4E2-5A96-4092-A57E-9E2770D9A1F9}">
      <dsp:nvSpPr>
        <dsp:cNvPr id="0" name=""/>
        <dsp:cNvSpPr/>
      </dsp:nvSpPr>
      <dsp:spPr>
        <a:xfrm>
          <a:off x="1559282" y="3261727"/>
          <a:ext cx="6458395" cy="255212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Erteleme Alışkanlığı</a:t>
          </a:r>
          <a:endParaRPr lang="tr-TR" sz="2200" kern="1200" dirty="0">
            <a:solidFill>
              <a:schemeClr val="tx1"/>
            </a:solidFill>
            <a:latin typeface="Garamond" panose="02020404030301010803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smtClean="0">
              <a:solidFill>
                <a:schemeClr val="tx1"/>
              </a:solidFill>
              <a:latin typeface="Garamond" panose="02020404030301010803" pitchFamily="18" charset="0"/>
            </a:rPr>
            <a:t>Dikkat eksikliği veya dağınıklığı</a:t>
          </a:r>
          <a:endParaRPr lang="tr-TR" sz="2200" kern="1200" dirty="0" smtClean="0">
            <a:solidFill>
              <a:schemeClr val="tx1"/>
            </a:solidFill>
            <a:latin typeface="Garamond" panose="02020404030301010803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Teknolojik aletlerin kullanım süreleri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smtClean="0">
              <a:solidFill>
                <a:schemeClr val="tx1"/>
              </a:solidFill>
              <a:latin typeface="Garamond" panose="02020404030301010803" pitchFamily="18" charset="0"/>
            </a:rPr>
            <a:t>Özdisiplin eksikliği</a:t>
          </a:r>
          <a:endParaRPr lang="tr-TR" sz="2200" kern="1200" dirty="0" smtClean="0">
            <a:solidFill>
              <a:schemeClr val="tx1"/>
            </a:solidFill>
            <a:latin typeface="Garamond" panose="02020404030301010803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smtClean="0">
              <a:solidFill>
                <a:schemeClr val="tx1"/>
              </a:solidFill>
              <a:latin typeface="Garamond" panose="02020404030301010803" pitchFamily="18" charset="0"/>
            </a:rPr>
            <a:t>Mükemmelliyetçilik</a:t>
          </a:r>
          <a:endParaRPr lang="tr-TR" sz="2200" kern="1200" dirty="0" smtClean="0">
            <a:solidFill>
              <a:schemeClr val="tx1"/>
            </a:solidFill>
            <a:latin typeface="Garamond" panose="02020404030301010803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smtClean="0">
              <a:solidFill>
                <a:schemeClr val="tx1"/>
              </a:solidFill>
              <a:latin typeface="Garamond" panose="02020404030301010803" pitchFamily="18" charset="0"/>
            </a:rPr>
            <a:t>Aşırı güven yada güvensizlik</a:t>
          </a:r>
          <a:endParaRPr lang="tr-TR" sz="2200" kern="1200" dirty="0" smtClean="0">
            <a:solidFill>
              <a:schemeClr val="tx1"/>
            </a:solidFill>
            <a:latin typeface="Garamond" panose="02020404030301010803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Hayır diyememek</a:t>
          </a:r>
        </a:p>
      </dsp:txBody>
      <dsp:txXfrm>
        <a:off x="1634031" y="3336476"/>
        <a:ext cx="6308897" cy="2402625"/>
      </dsp:txXfrm>
    </dsp:sp>
    <dsp:sp modelId="{EF86CCCA-BBB9-4566-8DA1-54E81EAB9BCC}">
      <dsp:nvSpPr>
        <dsp:cNvPr id="0" name=""/>
        <dsp:cNvSpPr/>
      </dsp:nvSpPr>
      <dsp:spPr>
        <a:xfrm>
          <a:off x="2243018" y="-182895"/>
          <a:ext cx="9239114" cy="4661960"/>
        </a:xfrm>
        <a:prstGeom prst="circularArrow">
          <a:avLst>
            <a:gd name="adj1" fmla="val 4878"/>
            <a:gd name="adj2" fmla="val 312630"/>
            <a:gd name="adj3" fmla="val 3270302"/>
            <a:gd name="adj4" fmla="val 15055980"/>
            <a:gd name="adj5" fmla="val 5691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E7D7B-DE30-4E45-84B5-E458DEBC1EA7}">
      <dsp:nvSpPr>
        <dsp:cNvPr id="0" name=""/>
        <dsp:cNvSpPr/>
      </dsp:nvSpPr>
      <dsp:spPr>
        <a:xfrm>
          <a:off x="0" y="3464854"/>
          <a:ext cx="10461925" cy="113724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Bir planlama yaparken sesli şekilde neyin ne kadar süreceğini, yaşanabilecek aksilikleri, bunların ne kadar zamana mal olabileceğini söyleyin. Böylece sizi model alsın.</a:t>
          </a:r>
          <a:endParaRPr lang="tr-TR" sz="22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0" y="3464854"/>
        <a:ext cx="10461925" cy="1137242"/>
      </dsp:txXfrm>
    </dsp:sp>
    <dsp:sp modelId="{70028620-C6A9-4760-841B-B36792E8768C}">
      <dsp:nvSpPr>
        <dsp:cNvPr id="0" name=""/>
        <dsp:cNvSpPr/>
      </dsp:nvSpPr>
      <dsp:spPr>
        <a:xfrm rot="10800000">
          <a:off x="0" y="1744518"/>
          <a:ext cx="10461925" cy="1749079"/>
        </a:xfrm>
        <a:prstGeom prst="upArrowCallout">
          <a:avLst/>
        </a:prstGeom>
        <a:gradFill rotWithShape="0">
          <a:gsLst>
            <a:gs pos="0">
              <a:schemeClr val="accent4">
                <a:hueOff val="-2909548"/>
                <a:satOff val="17155"/>
                <a:lumOff val="1863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2909548"/>
                <a:satOff val="17155"/>
                <a:lumOff val="1863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2909548"/>
                <a:satOff val="17155"/>
                <a:lumOff val="1863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Öncelikle siz zamanın farkında olarak, planlamalarınızı iyi yaparak çocuğunuza model olun.</a:t>
          </a:r>
          <a:endParaRPr lang="tr-TR" sz="22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 rot="10800000">
        <a:off x="0" y="1744518"/>
        <a:ext cx="10461925" cy="1136499"/>
      </dsp:txXfrm>
    </dsp:sp>
    <dsp:sp modelId="{2A83C09F-9915-4A44-8192-67A890A84D96}">
      <dsp:nvSpPr>
        <dsp:cNvPr id="0" name=""/>
        <dsp:cNvSpPr/>
      </dsp:nvSpPr>
      <dsp:spPr>
        <a:xfrm rot="10800000">
          <a:off x="0" y="8299"/>
          <a:ext cx="10461925" cy="1749079"/>
        </a:xfrm>
        <a:prstGeom prst="upArrowCallout">
          <a:avLst/>
        </a:prstGeom>
        <a:gradFill rotWithShape="0">
          <a:gsLst>
            <a:gs pos="0">
              <a:schemeClr val="accent4">
                <a:hueOff val="-5819096"/>
                <a:satOff val="34311"/>
                <a:lumOff val="372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5819096"/>
                <a:satOff val="34311"/>
                <a:lumOff val="372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5819096"/>
                <a:satOff val="34311"/>
                <a:lumOff val="372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Çocuklar, ailelerini gözlemler. Çocukların davranışlarında anne-babanın alışkanlıkları etkilidir. Örneğin; her sabah işine geç kalan bir baba, çocuğunun okula zamanında gitme alışkanlığı kazanmasına iyi bir örnek değildir.</a:t>
          </a:r>
          <a:endParaRPr lang="tr-TR" sz="2200" kern="1200" dirty="0">
            <a:latin typeface="Garamond" panose="02020404030301010803" pitchFamily="18" charset="0"/>
          </a:endParaRPr>
        </a:p>
      </dsp:txBody>
      <dsp:txXfrm rot="10800000">
        <a:off x="0" y="8299"/>
        <a:ext cx="10461925" cy="11364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E7D7B-DE30-4E45-84B5-E458DEBC1EA7}">
      <dsp:nvSpPr>
        <dsp:cNvPr id="0" name=""/>
        <dsp:cNvSpPr/>
      </dsp:nvSpPr>
      <dsp:spPr>
        <a:xfrm>
          <a:off x="0" y="3380568"/>
          <a:ext cx="10178321" cy="110957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Çocukların teknolojik alet kullanım süreleri ailelerin kontrolündedir.</a:t>
          </a:r>
        </a:p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Anne –babaların da internette geçirdikleri süreyi iyi planlamaları gerekir.</a:t>
          </a:r>
          <a:endParaRPr lang="tr-TR" sz="22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0" y="3380568"/>
        <a:ext cx="10178321" cy="1109577"/>
      </dsp:txXfrm>
    </dsp:sp>
    <dsp:sp modelId="{70028620-C6A9-4760-841B-B36792E8768C}">
      <dsp:nvSpPr>
        <dsp:cNvPr id="0" name=""/>
        <dsp:cNvSpPr/>
      </dsp:nvSpPr>
      <dsp:spPr>
        <a:xfrm rot="10800000">
          <a:off x="0" y="1702080"/>
          <a:ext cx="10178321" cy="1706530"/>
        </a:xfrm>
        <a:prstGeom prst="upArrowCallout">
          <a:avLst/>
        </a:prstGeom>
        <a:gradFill rotWithShape="0">
          <a:gsLst>
            <a:gs pos="0">
              <a:schemeClr val="accent4">
                <a:hueOff val="-2909548"/>
                <a:satOff val="17155"/>
                <a:lumOff val="1863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2909548"/>
                <a:satOff val="17155"/>
                <a:lumOff val="1863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2909548"/>
                <a:satOff val="17155"/>
                <a:lumOff val="1863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İnternetin yoğun kullanımı hem fiziksel hem de ruhsal pek çok hasara yol açmaktadır.</a:t>
          </a:r>
          <a:endParaRPr lang="tr-TR" sz="22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 rot="10800000">
        <a:off x="0" y="1702080"/>
        <a:ext cx="10178321" cy="1108852"/>
      </dsp:txXfrm>
    </dsp:sp>
    <dsp:sp modelId="{2A83C09F-9915-4A44-8192-67A890A84D96}">
      <dsp:nvSpPr>
        <dsp:cNvPr id="0" name=""/>
        <dsp:cNvSpPr/>
      </dsp:nvSpPr>
      <dsp:spPr>
        <a:xfrm rot="10800000">
          <a:off x="0" y="8097"/>
          <a:ext cx="10178321" cy="1706530"/>
        </a:xfrm>
        <a:prstGeom prst="upArrowCallout">
          <a:avLst/>
        </a:prstGeom>
        <a:gradFill rotWithShape="0">
          <a:gsLst>
            <a:gs pos="0">
              <a:schemeClr val="accent4">
                <a:hueOff val="-5819096"/>
                <a:satOff val="34311"/>
                <a:lumOff val="372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5819096"/>
                <a:satOff val="34311"/>
                <a:lumOff val="372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5819096"/>
                <a:satOff val="34311"/>
                <a:lumOff val="372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Günümüzde en temel zaman tuzaklarından biri belki de birincisi teknolojik aletlerin yani tablet, telefon, bilgisayar kısacası internet kullanımının yaygınlığıdır.</a:t>
          </a:r>
          <a:endParaRPr lang="tr-TR" sz="2200" kern="1200" dirty="0">
            <a:latin typeface="Garamond" panose="02020404030301010803" pitchFamily="18" charset="0"/>
          </a:endParaRPr>
        </a:p>
      </dsp:txBody>
      <dsp:txXfrm rot="10800000">
        <a:off x="0" y="8097"/>
        <a:ext cx="10178321" cy="110885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F8885-2611-46D6-8AA7-3E9B0399F845}">
      <dsp:nvSpPr>
        <dsp:cNvPr id="0" name=""/>
        <dsp:cNvSpPr/>
      </dsp:nvSpPr>
      <dsp:spPr>
        <a:xfrm>
          <a:off x="0" y="135435"/>
          <a:ext cx="9673723" cy="1216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</a:pPr>
          <a:r>
            <a:rPr lang="tr-TR" sz="2600" kern="1200" dirty="0" smtClean="0">
              <a:latin typeface="Garamond" panose="02020404030301010803" pitchFamily="18" charset="0"/>
            </a:rPr>
            <a:t>Çocukların birbirinden farklı mizaç özellikleri vardır. Bazı çocukların dikkat süreleri akranlarına göre daha az olabilir. </a:t>
          </a:r>
          <a:endParaRPr lang="tr-TR" sz="2600" kern="1200" dirty="0">
            <a:latin typeface="Garamond" panose="02020404030301010803" pitchFamily="18" charset="0"/>
          </a:endParaRPr>
        </a:p>
      </dsp:txBody>
      <dsp:txXfrm>
        <a:off x="59399" y="194834"/>
        <a:ext cx="9554925" cy="1098002"/>
      </dsp:txXfrm>
    </dsp:sp>
    <dsp:sp modelId="{271111BF-5546-493E-A3B8-9E61BABBA218}">
      <dsp:nvSpPr>
        <dsp:cNvPr id="0" name=""/>
        <dsp:cNvSpPr/>
      </dsp:nvSpPr>
      <dsp:spPr>
        <a:xfrm>
          <a:off x="0" y="1364264"/>
          <a:ext cx="9673723" cy="134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141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ts val="3000"/>
            </a:spcAft>
            <a:buChar char="••"/>
          </a:pPr>
          <a:endParaRPr lang="tr-TR" sz="1000" kern="1200" dirty="0">
            <a:latin typeface="Garamond" panose="02020404030301010803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3000"/>
            </a:spcAft>
            <a:buChar char="••"/>
          </a:pPr>
          <a:r>
            <a:rPr lang="tr-TR" sz="2600" kern="1200" dirty="0" smtClean="0">
              <a:latin typeface="Garamond" panose="02020404030301010803" pitchFamily="18" charset="0"/>
            </a:rPr>
            <a:t>Bu nedenle kısa sürede yapması gereken görevleri tamamlayabilirler.</a:t>
          </a:r>
          <a:endParaRPr lang="tr-TR" sz="2600" kern="1200" dirty="0">
            <a:latin typeface="Garamond" panose="02020404030301010803" pitchFamily="18" charset="0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ts val="3000"/>
            </a:spcAft>
            <a:buChar char="••"/>
          </a:pPr>
          <a:endParaRPr lang="tr-TR" sz="500" kern="1200" dirty="0">
            <a:latin typeface="Garamond" panose="02020404030301010803" pitchFamily="18" charset="0"/>
          </a:endParaRPr>
        </a:p>
      </dsp:txBody>
      <dsp:txXfrm>
        <a:off x="0" y="1364264"/>
        <a:ext cx="9673723" cy="1345500"/>
      </dsp:txXfrm>
    </dsp:sp>
    <dsp:sp modelId="{DEA4E9BD-9B10-4C4C-BFC2-AEB51E151221}">
      <dsp:nvSpPr>
        <dsp:cNvPr id="0" name=""/>
        <dsp:cNvSpPr/>
      </dsp:nvSpPr>
      <dsp:spPr>
        <a:xfrm>
          <a:off x="0" y="2709764"/>
          <a:ext cx="9673723" cy="1216800"/>
        </a:xfrm>
        <a:prstGeom prst="roundRect">
          <a:avLst/>
        </a:prstGeom>
        <a:gradFill rotWithShape="0">
          <a:gsLst>
            <a:gs pos="0">
              <a:schemeClr val="accent4">
                <a:hueOff val="-5819096"/>
                <a:satOff val="34311"/>
                <a:lumOff val="372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5819096"/>
                <a:satOff val="34311"/>
                <a:lumOff val="372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5819096"/>
                <a:satOff val="34311"/>
                <a:lumOff val="372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latin typeface="Garamond" panose="02020404030301010803" pitchFamily="18" charset="0"/>
            </a:rPr>
            <a:t>Eğer </a:t>
          </a:r>
          <a:r>
            <a:rPr lang="tr-TR" sz="2600" kern="1200" dirty="0" err="1" smtClean="0">
              <a:latin typeface="Garamond" panose="02020404030301010803" pitchFamily="18" charset="0"/>
            </a:rPr>
            <a:t>çocuğuzun</a:t>
          </a:r>
          <a:r>
            <a:rPr lang="tr-TR" sz="2600" kern="1200" dirty="0" smtClean="0">
              <a:latin typeface="Garamond" panose="02020404030301010803" pitchFamily="18" charset="0"/>
            </a:rPr>
            <a:t> dikkat süresinin kısa olduğunu düşünüyorsanız, ondan yapmasını beklediğiniz sorumlulukları küçük aşamalara bölebilirsiniz</a:t>
          </a:r>
          <a:endParaRPr lang="tr-TR" sz="2600" kern="1200" dirty="0">
            <a:latin typeface="Garamond" panose="02020404030301010803" pitchFamily="18" charset="0"/>
          </a:endParaRPr>
        </a:p>
      </dsp:txBody>
      <dsp:txXfrm>
        <a:off x="59399" y="2769163"/>
        <a:ext cx="9554925" cy="1098002"/>
      </dsp:txXfrm>
    </dsp:sp>
    <dsp:sp modelId="{1DF667E4-A256-4C58-8A9E-5BF197AC171A}">
      <dsp:nvSpPr>
        <dsp:cNvPr id="0" name=""/>
        <dsp:cNvSpPr/>
      </dsp:nvSpPr>
      <dsp:spPr>
        <a:xfrm>
          <a:off x="0" y="3926564"/>
          <a:ext cx="967372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141" tIns="33020" rIns="184912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tr-TR" sz="2600" kern="1200" dirty="0">
            <a:latin typeface="Garamond" panose="02020404030301010803" pitchFamily="18" charset="0"/>
          </a:endParaRPr>
        </a:p>
      </dsp:txBody>
      <dsp:txXfrm>
        <a:off x="0" y="3926564"/>
        <a:ext cx="9673723" cy="10764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E7D7B-DE30-4E45-84B5-E458DEBC1EA7}">
      <dsp:nvSpPr>
        <dsp:cNvPr id="0" name=""/>
        <dsp:cNvSpPr/>
      </dsp:nvSpPr>
      <dsp:spPr>
        <a:xfrm>
          <a:off x="0" y="3501363"/>
          <a:ext cx="10178321" cy="11492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Örneğin onun yerine çantasını hazırlamak veya yatağını düzeltmek kısa vadede çözümmüş gibi görünse de uzun vadede sorumluluklarını fark etmesinin ve gerçekleştirmesinin önünde ciddi bir engel olacaktır.</a:t>
          </a:r>
          <a:endParaRPr lang="tr-TR" sz="22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0" y="3501363"/>
        <a:ext cx="10178321" cy="1149225"/>
      </dsp:txXfrm>
    </dsp:sp>
    <dsp:sp modelId="{70028620-C6A9-4760-841B-B36792E8768C}">
      <dsp:nvSpPr>
        <dsp:cNvPr id="0" name=""/>
        <dsp:cNvSpPr/>
      </dsp:nvSpPr>
      <dsp:spPr>
        <a:xfrm rot="10800000">
          <a:off x="0" y="1762899"/>
          <a:ext cx="10178321" cy="1767508"/>
        </a:xfrm>
        <a:prstGeom prst="upArrowCallout">
          <a:avLst/>
        </a:prstGeom>
        <a:gradFill rotWithShape="0">
          <a:gsLst>
            <a:gs pos="0">
              <a:schemeClr val="accent4">
                <a:hueOff val="-2909548"/>
                <a:satOff val="17155"/>
                <a:lumOff val="1863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2909548"/>
                <a:satOff val="17155"/>
                <a:lumOff val="1863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2909548"/>
                <a:satOff val="17155"/>
                <a:lumOff val="1863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Anne-baba olarak çocuklarımıza kıyamayız ve çoğu zaman onların yapması gereken işleri üstleniriz. Oysa çocuğunuzun süreç içerisinde kendi zamanını yönetebilmesi için geri  planda durmanız önemlidir.</a:t>
          </a:r>
          <a:endParaRPr lang="tr-TR" sz="22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 rot="10800000">
        <a:off x="0" y="1762899"/>
        <a:ext cx="10178321" cy="1148474"/>
      </dsp:txXfrm>
    </dsp:sp>
    <dsp:sp modelId="{2A83C09F-9915-4A44-8192-67A890A84D96}">
      <dsp:nvSpPr>
        <dsp:cNvPr id="0" name=""/>
        <dsp:cNvSpPr/>
      </dsp:nvSpPr>
      <dsp:spPr>
        <a:xfrm rot="10800000">
          <a:off x="0" y="8387"/>
          <a:ext cx="10178321" cy="1767508"/>
        </a:xfrm>
        <a:prstGeom prst="upArrowCallout">
          <a:avLst/>
        </a:prstGeom>
        <a:gradFill rotWithShape="0">
          <a:gsLst>
            <a:gs pos="0">
              <a:schemeClr val="accent4">
                <a:hueOff val="-5819096"/>
                <a:satOff val="34311"/>
                <a:lumOff val="372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5819096"/>
                <a:satOff val="34311"/>
                <a:lumOff val="372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5819096"/>
                <a:satOff val="34311"/>
                <a:lumOff val="372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Çocuğunuzun sorumluluğunu üstlenmeyin.</a:t>
          </a:r>
        </a:p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 dirty="0">
            <a:latin typeface="Garamond" panose="02020404030301010803" pitchFamily="18" charset="0"/>
          </a:endParaRPr>
        </a:p>
      </dsp:txBody>
      <dsp:txXfrm rot="10800000">
        <a:off x="0" y="8387"/>
        <a:ext cx="10178321" cy="114847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F0344-1EC7-4DBC-9500-0429F43B8EB7}">
      <dsp:nvSpPr>
        <dsp:cNvPr id="0" name=""/>
        <dsp:cNvSpPr/>
      </dsp:nvSpPr>
      <dsp:spPr>
        <a:xfrm>
          <a:off x="0" y="550306"/>
          <a:ext cx="10635916" cy="1216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Garamond" panose="02020404030301010803" pitchFamily="18" charset="0"/>
            </a:rPr>
            <a:t>Uyku ve yemek düzenini iyi oturtun.</a:t>
          </a:r>
          <a:endParaRPr lang="tr-TR" sz="2400" kern="1200" dirty="0">
            <a:latin typeface="Garamond" panose="02020404030301010803" pitchFamily="18" charset="0"/>
          </a:endParaRPr>
        </a:p>
      </dsp:txBody>
      <dsp:txXfrm>
        <a:off x="59399" y="609705"/>
        <a:ext cx="10517118" cy="1098002"/>
      </dsp:txXfrm>
    </dsp:sp>
    <dsp:sp modelId="{6976A345-499D-48B4-B599-BCEC949D5BAF}">
      <dsp:nvSpPr>
        <dsp:cNvPr id="0" name=""/>
        <dsp:cNvSpPr/>
      </dsp:nvSpPr>
      <dsp:spPr>
        <a:xfrm>
          <a:off x="0" y="1767106"/>
          <a:ext cx="10635916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690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tr-TR" sz="1000" kern="1200" dirty="0">
            <a:latin typeface="Garamond" panose="02020404030301010803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kern="1200" dirty="0" smtClean="0">
              <a:latin typeface="Garamond" panose="02020404030301010803" pitchFamily="18" charset="0"/>
            </a:rPr>
            <a:t>Çocuk için en temel gıdalar uyku ve beslenmedir. Uykusunu almış ve iyi beslenmiş bir çocuk dikkatini daha yüksek tutar, sorumluluklarını daha iyi gerçekleştirir.</a:t>
          </a:r>
          <a:endParaRPr lang="tr-TR" sz="2400" kern="1200" dirty="0">
            <a:latin typeface="Garamond" panose="02020404030301010803" pitchFamily="18" charset="0"/>
          </a:endParaRPr>
        </a:p>
      </dsp:txBody>
      <dsp:txXfrm>
        <a:off x="0" y="1767106"/>
        <a:ext cx="10635916" cy="1076400"/>
      </dsp:txXfrm>
    </dsp:sp>
    <dsp:sp modelId="{F1AF70D5-8B68-45E9-8895-E2F54C6EB84E}">
      <dsp:nvSpPr>
        <dsp:cNvPr id="0" name=""/>
        <dsp:cNvSpPr/>
      </dsp:nvSpPr>
      <dsp:spPr>
        <a:xfrm>
          <a:off x="0" y="2843506"/>
          <a:ext cx="10635916" cy="1216800"/>
        </a:xfrm>
        <a:prstGeom prst="roundRect">
          <a:avLst/>
        </a:prstGeom>
        <a:gradFill rotWithShape="0">
          <a:gsLst>
            <a:gs pos="0">
              <a:schemeClr val="accent4">
                <a:hueOff val="-5819096"/>
                <a:satOff val="34311"/>
                <a:lumOff val="372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5819096"/>
                <a:satOff val="34311"/>
                <a:lumOff val="372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5819096"/>
                <a:satOff val="34311"/>
                <a:lumOff val="372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Garamond" panose="02020404030301010803" pitchFamily="18" charset="0"/>
            </a:rPr>
            <a:t>Ev içerisinde çocuğun uyku saatlerine özen gösterilmeli, özellikle okul çağı çocukları için ailenin sosyal hayatı planlanırken uyku faktörü göz önünde bulundurulmalıdır.</a:t>
          </a:r>
          <a:endParaRPr lang="tr-TR" sz="2400" kern="1200" dirty="0">
            <a:latin typeface="Garamond" panose="02020404030301010803" pitchFamily="18" charset="0"/>
          </a:endParaRPr>
        </a:p>
      </dsp:txBody>
      <dsp:txXfrm>
        <a:off x="59399" y="2902905"/>
        <a:ext cx="10517118" cy="10980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0440B-15EE-4B5E-97EA-8DD2FB25068F}">
      <dsp:nvSpPr>
        <dsp:cNvPr id="0" name=""/>
        <dsp:cNvSpPr/>
      </dsp:nvSpPr>
      <dsp:spPr>
        <a:xfrm>
          <a:off x="0" y="166054"/>
          <a:ext cx="10179050" cy="1216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Garamond" panose="02020404030301010803" pitchFamily="18" charset="0"/>
            </a:rPr>
            <a:t>Ebeveyn olarak verdiğiniz sözleri muhakkak tutun.</a:t>
          </a:r>
          <a:endParaRPr lang="tr-TR" sz="2400" kern="1200" dirty="0">
            <a:latin typeface="Garamond" panose="02020404030301010803" pitchFamily="18" charset="0"/>
          </a:endParaRPr>
        </a:p>
      </dsp:txBody>
      <dsp:txXfrm>
        <a:off x="59399" y="225453"/>
        <a:ext cx="10060252" cy="1098002"/>
      </dsp:txXfrm>
    </dsp:sp>
    <dsp:sp modelId="{415A7BBB-A77A-4C33-9F9A-049A5833A3B2}">
      <dsp:nvSpPr>
        <dsp:cNvPr id="0" name=""/>
        <dsp:cNvSpPr/>
      </dsp:nvSpPr>
      <dsp:spPr>
        <a:xfrm>
          <a:off x="0" y="1382854"/>
          <a:ext cx="1017905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18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kern="1200" dirty="0" smtClean="0">
              <a:latin typeface="Garamond" panose="02020404030301010803" pitchFamily="18" charset="0"/>
            </a:rPr>
            <a:t>Çocuklar kendilerine verilen sözleri kolay kolay unutmazlar. Bu nedenle zamanı geldiğinde vermiş olduğunuz sözü gerçekleştirmenizi beklerler.</a:t>
          </a:r>
          <a:endParaRPr lang="tr-TR" sz="2400" kern="1200" dirty="0">
            <a:latin typeface="Garamond" panose="02020404030301010803" pitchFamily="18" charset="0"/>
          </a:endParaRPr>
        </a:p>
      </dsp:txBody>
      <dsp:txXfrm>
        <a:off x="0" y="1382854"/>
        <a:ext cx="10179050" cy="1076400"/>
      </dsp:txXfrm>
    </dsp:sp>
    <dsp:sp modelId="{F57CFC22-F74D-4E3A-AAB9-478FEC4C18A5}">
      <dsp:nvSpPr>
        <dsp:cNvPr id="0" name=""/>
        <dsp:cNvSpPr/>
      </dsp:nvSpPr>
      <dsp:spPr>
        <a:xfrm>
          <a:off x="0" y="2459255"/>
          <a:ext cx="10179050" cy="1216800"/>
        </a:xfrm>
        <a:prstGeom prst="roundRect">
          <a:avLst/>
        </a:prstGeom>
        <a:gradFill rotWithShape="0">
          <a:gsLst>
            <a:gs pos="0">
              <a:schemeClr val="accent4">
                <a:hueOff val="-5819096"/>
                <a:satOff val="34311"/>
                <a:lumOff val="372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5819096"/>
                <a:satOff val="34311"/>
                <a:lumOff val="372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5819096"/>
                <a:satOff val="34311"/>
                <a:lumOff val="372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Garamond" panose="02020404030301010803" pitchFamily="18" charset="0"/>
            </a:rPr>
            <a:t>Eğer siz bu konuda ihmalkar davranırsanız çocuğunuz zaman konusunda hassasiyet kazanamayacaktır.</a:t>
          </a:r>
          <a:endParaRPr lang="tr-TR" sz="2400" kern="1200" dirty="0">
            <a:latin typeface="Garamond" panose="02020404030301010803" pitchFamily="18" charset="0"/>
          </a:endParaRPr>
        </a:p>
      </dsp:txBody>
      <dsp:txXfrm>
        <a:off x="59399" y="2518654"/>
        <a:ext cx="10060252" cy="1098002"/>
      </dsp:txXfrm>
    </dsp:sp>
    <dsp:sp modelId="{9687086F-43FE-43C6-AE0F-949527028071}">
      <dsp:nvSpPr>
        <dsp:cNvPr id="0" name=""/>
        <dsp:cNvSpPr/>
      </dsp:nvSpPr>
      <dsp:spPr>
        <a:xfrm>
          <a:off x="0" y="3676055"/>
          <a:ext cx="1017905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18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kern="1200" dirty="0" smtClean="0">
              <a:latin typeface="Garamond" panose="02020404030301010803" pitchFamily="18" charset="0"/>
            </a:rPr>
            <a:t>Eğer verdiğiniz sözü çeşitli sebeplerden gerçekleştiremeyecekseniz, mutlaka çocuğunuzu önceden bilgilendirmelisiniz.</a:t>
          </a:r>
          <a:endParaRPr lang="tr-TR" sz="2400" kern="1200" dirty="0">
            <a:latin typeface="Garamond" panose="02020404030301010803" pitchFamily="18" charset="0"/>
          </a:endParaRPr>
        </a:p>
      </dsp:txBody>
      <dsp:txXfrm>
        <a:off x="0" y="3676055"/>
        <a:ext cx="10179050" cy="10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E7D7B-DE30-4E45-84B5-E458DEBC1EA7}">
      <dsp:nvSpPr>
        <dsp:cNvPr id="0" name=""/>
        <dsp:cNvSpPr/>
      </dsp:nvSpPr>
      <dsp:spPr>
        <a:xfrm>
          <a:off x="0" y="3116031"/>
          <a:ext cx="10179050" cy="102275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Bu yüzden okul öncesi ve ilkokul öğrencilerine zaman kavramını elle tutulur bir hale getirerek, yani somutlaştırarak anlatmak gerekir.</a:t>
          </a:r>
          <a:endParaRPr lang="tr-TR" sz="2200" kern="1200" dirty="0">
            <a:latin typeface="Garamond" panose="02020404030301010803" pitchFamily="18" charset="0"/>
          </a:endParaRPr>
        </a:p>
      </dsp:txBody>
      <dsp:txXfrm>
        <a:off x="0" y="3116031"/>
        <a:ext cx="10179050" cy="1022751"/>
      </dsp:txXfrm>
    </dsp:sp>
    <dsp:sp modelId="{70028620-C6A9-4760-841B-B36792E8768C}">
      <dsp:nvSpPr>
        <dsp:cNvPr id="0" name=""/>
        <dsp:cNvSpPr/>
      </dsp:nvSpPr>
      <dsp:spPr>
        <a:xfrm rot="10800000">
          <a:off x="0" y="1568889"/>
          <a:ext cx="10179050" cy="1572991"/>
        </a:xfrm>
        <a:prstGeom prst="upArrowCallout">
          <a:avLst/>
        </a:prstGeom>
        <a:gradFill rotWithShape="0">
          <a:gsLst>
            <a:gs pos="0">
              <a:schemeClr val="accent4">
                <a:hueOff val="-2909548"/>
                <a:satOff val="17155"/>
                <a:lumOff val="1863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2909548"/>
                <a:satOff val="17155"/>
                <a:lumOff val="1863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2909548"/>
                <a:satOff val="17155"/>
                <a:lumOff val="1863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Küçük yaştaki çocuklar soyut kavramları öğrenmekte zorlanır.</a:t>
          </a:r>
          <a:endParaRPr lang="tr-TR" sz="2200" kern="1200" dirty="0">
            <a:latin typeface="Garamond" panose="02020404030301010803" pitchFamily="18" charset="0"/>
          </a:endParaRPr>
        </a:p>
      </dsp:txBody>
      <dsp:txXfrm rot="10800000">
        <a:off x="0" y="1568889"/>
        <a:ext cx="10179050" cy="1022082"/>
      </dsp:txXfrm>
    </dsp:sp>
    <dsp:sp modelId="{2A83C09F-9915-4A44-8192-67A890A84D96}">
      <dsp:nvSpPr>
        <dsp:cNvPr id="0" name=""/>
        <dsp:cNvSpPr/>
      </dsp:nvSpPr>
      <dsp:spPr>
        <a:xfrm rot="10800000">
          <a:off x="0" y="7464"/>
          <a:ext cx="10179050" cy="1572991"/>
        </a:xfrm>
        <a:prstGeom prst="upArrowCallout">
          <a:avLst/>
        </a:prstGeom>
        <a:gradFill rotWithShape="0">
          <a:gsLst>
            <a:gs pos="0">
              <a:schemeClr val="accent4">
                <a:hueOff val="-5819096"/>
                <a:satOff val="34311"/>
                <a:lumOff val="372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5819096"/>
                <a:satOff val="34311"/>
                <a:lumOff val="372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5819096"/>
                <a:satOff val="34311"/>
                <a:lumOff val="372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Zaman kavramı gözle görünemeyen, elle tutulamayan soyut bir kavramdır.</a:t>
          </a:r>
          <a:endParaRPr lang="tr-TR" sz="2200" kern="1200" dirty="0">
            <a:latin typeface="Garamond" panose="02020404030301010803" pitchFamily="18" charset="0"/>
          </a:endParaRPr>
        </a:p>
      </dsp:txBody>
      <dsp:txXfrm rot="10800000">
        <a:off x="0" y="7464"/>
        <a:ext cx="10179050" cy="102208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D8CF6-64DC-4641-AC3E-BB7FD2019AAE}">
      <dsp:nvSpPr>
        <dsp:cNvPr id="0" name=""/>
        <dsp:cNvSpPr/>
      </dsp:nvSpPr>
      <dsp:spPr>
        <a:xfrm>
          <a:off x="0" y="12790"/>
          <a:ext cx="10260866" cy="1123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Çocuğunuzun boş zamanlarını anlamlı şekilde doldurmasına yardımcı olun.</a:t>
          </a:r>
          <a:endParaRPr lang="tr-TR" sz="2200" kern="1200" dirty="0">
            <a:latin typeface="Garamond" panose="02020404030301010803" pitchFamily="18" charset="0"/>
          </a:endParaRPr>
        </a:p>
      </dsp:txBody>
      <dsp:txXfrm>
        <a:off x="54830" y="67620"/>
        <a:ext cx="10151206" cy="1013540"/>
      </dsp:txXfrm>
    </dsp:sp>
    <dsp:sp modelId="{E1CA68F6-0DDF-4251-B29D-F1FA83D0D1CF}">
      <dsp:nvSpPr>
        <dsp:cNvPr id="0" name=""/>
        <dsp:cNvSpPr/>
      </dsp:nvSpPr>
      <dsp:spPr>
        <a:xfrm>
          <a:off x="0" y="1135990"/>
          <a:ext cx="10260866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782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200" kern="1200" dirty="0" smtClean="0">
              <a:latin typeface="Garamond" panose="02020404030301010803" pitchFamily="18" charset="0"/>
            </a:rPr>
            <a:t>Çocuğunuzun serbest zaman kavramı hakkında ne bildiğini gözlemleyin. Belki bir akşam bu konuda bir sohbet düzenleyebilirsiniz.</a:t>
          </a:r>
          <a:endParaRPr lang="tr-TR" sz="2200" kern="1200" dirty="0">
            <a:latin typeface="Garamond" panose="02020404030301010803" pitchFamily="18" charset="0"/>
          </a:endParaRPr>
        </a:p>
      </dsp:txBody>
      <dsp:txXfrm>
        <a:off x="0" y="1135990"/>
        <a:ext cx="10260866" cy="993600"/>
      </dsp:txXfrm>
    </dsp:sp>
    <dsp:sp modelId="{0760A647-B006-4A3B-B0F7-7810BED18AE0}">
      <dsp:nvSpPr>
        <dsp:cNvPr id="0" name=""/>
        <dsp:cNvSpPr/>
      </dsp:nvSpPr>
      <dsp:spPr>
        <a:xfrm>
          <a:off x="0" y="2129590"/>
          <a:ext cx="10260866" cy="1123200"/>
        </a:xfrm>
        <a:prstGeom prst="roundRect">
          <a:avLst/>
        </a:prstGeom>
        <a:gradFill rotWithShape="0">
          <a:gsLst>
            <a:gs pos="0">
              <a:schemeClr val="accent4">
                <a:hueOff val="-5819096"/>
                <a:satOff val="34311"/>
                <a:lumOff val="372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5819096"/>
                <a:satOff val="34311"/>
                <a:lumOff val="372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5819096"/>
                <a:satOff val="34311"/>
                <a:lumOff val="372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Yaptığı etkinlikte bu ayrımı tanımlayarak onu takdir edin.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Ne güzel çalışman </a:t>
          </a:r>
          <a:r>
            <a:rPr lang="tr-TR" sz="2200" kern="1200" dirty="0" err="1" smtClean="0">
              <a:latin typeface="Garamond" panose="02020404030301010803" pitchFamily="18" charset="0"/>
            </a:rPr>
            <a:t>bitti,şimdi</a:t>
          </a:r>
          <a:r>
            <a:rPr lang="tr-TR" sz="2200" kern="1200" dirty="0" smtClean="0">
              <a:latin typeface="Garamond" panose="02020404030301010803" pitchFamily="18" charset="0"/>
            </a:rPr>
            <a:t> eğlenme zamanı yada dinlendiğinde daha güzel uyuyorsun vb.</a:t>
          </a:r>
          <a:endParaRPr lang="tr-TR" sz="2200" kern="1200" dirty="0">
            <a:latin typeface="Garamond" panose="02020404030301010803" pitchFamily="18" charset="0"/>
          </a:endParaRPr>
        </a:p>
      </dsp:txBody>
      <dsp:txXfrm>
        <a:off x="54830" y="2184420"/>
        <a:ext cx="10151206" cy="1013540"/>
      </dsp:txXfrm>
    </dsp:sp>
    <dsp:sp modelId="{C453C3A2-69A1-43E5-935C-5FF670E9E512}">
      <dsp:nvSpPr>
        <dsp:cNvPr id="0" name=""/>
        <dsp:cNvSpPr/>
      </dsp:nvSpPr>
      <dsp:spPr>
        <a:xfrm>
          <a:off x="0" y="3252790"/>
          <a:ext cx="10260866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782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200" kern="1200" dirty="0" smtClean="0">
              <a:latin typeface="Garamond" panose="02020404030301010803" pitchFamily="18" charset="0"/>
            </a:rPr>
            <a:t>Siz de kendi yaşamınızın özgür zamanlarını verimli kullanarak buradaki olumlu enerjinizin aileye nasıl yansıdığını gösterin ve anlatın.</a:t>
          </a:r>
          <a:endParaRPr lang="tr-TR" sz="2200" kern="1200" dirty="0">
            <a:latin typeface="Garamond" panose="02020404030301010803" pitchFamily="18" charset="0"/>
          </a:endParaRPr>
        </a:p>
      </dsp:txBody>
      <dsp:txXfrm>
        <a:off x="0" y="3252790"/>
        <a:ext cx="10260866" cy="9936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0EB33-0F8C-4D84-9600-A5E632A60A93}">
      <dsp:nvSpPr>
        <dsp:cNvPr id="0" name=""/>
        <dsp:cNvSpPr/>
      </dsp:nvSpPr>
      <dsp:spPr>
        <a:xfrm>
          <a:off x="537494" y="1827"/>
          <a:ext cx="4254234" cy="1063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Yaşına uygun resim yapma, boyama faaliyetleri</a:t>
          </a:r>
          <a:endParaRPr lang="tr-TR" sz="22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568645" y="32978"/>
        <a:ext cx="4191932" cy="1001256"/>
      </dsp:txXfrm>
    </dsp:sp>
    <dsp:sp modelId="{887F26DE-1E57-4873-B325-02F2CE1B307E}">
      <dsp:nvSpPr>
        <dsp:cNvPr id="0" name=""/>
        <dsp:cNvSpPr/>
      </dsp:nvSpPr>
      <dsp:spPr>
        <a:xfrm rot="5400000">
          <a:off x="2571550" y="1158447"/>
          <a:ext cx="186122" cy="1861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19B85-4F40-4374-AC3B-41CEE900C2B4}">
      <dsp:nvSpPr>
        <dsp:cNvPr id="0" name=""/>
        <dsp:cNvSpPr/>
      </dsp:nvSpPr>
      <dsp:spPr>
        <a:xfrm>
          <a:off x="537494" y="1437631"/>
          <a:ext cx="4254234" cy="106355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Mutfakta birlikte geçirebileceğiniz ortak zamanlar</a:t>
          </a:r>
          <a:endParaRPr lang="tr-TR" sz="22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568645" y="1468782"/>
        <a:ext cx="4191932" cy="1001256"/>
      </dsp:txXfrm>
    </dsp:sp>
    <dsp:sp modelId="{15C8CF0F-48FE-4DBE-B1CA-6A4AF8F769D8}">
      <dsp:nvSpPr>
        <dsp:cNvPr id="0" name=""/>
        <dsp:cNvSpPr/>
      </dsp:nvSpPr>
      <dsp:spPr>
        <a:xfrm rot="5400000">
          <a:off x="2571550" y="2594251"/>
          <a:ext cx="186122" cy="1861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1939699"/>
            <a:satOff val="11437"/>
            <a:lumOff val="12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68E93-3F98-4F04-B8F5-C00ED581ED36}">
      <dsp:nvSpPr>
        <dsp:cNvPr id="0" name=""/>
        <dsp:cNvSpPr/>
      </dsp:nvSpPr>
      <dsp:spPr>
        <a:xfrm>
          <a:off x="537494" y="2873435"/>
          <a:ext cx="4254234" cy="106355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2007756"/>
            <a:satOff val="10018"/>
            <a:lumOff val="567"/>
            <a:alphaOff val="0"/>
          </a:schemeClr>
        </a:solidFill>
        <a:ln w="12700" cap="flat" cmpd="sng" algn="in">
          <a:solidFill>
            <a:schemeClr val="accent4">
              <a:tint val="40000"/>
              <a:alpha val="90000"/>
              <a:hueOff val="-2007756"/>
              <a:satOff val="10018"/>
              <a:lumOff val="5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Kitap okuma</a:t>
          </a:r>
          <a:endParaRPr lang="tr-TR" sz="22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568645" y="2904586"/>
        <a:ext cx="4191932" cy="1001256"/>
      </dsp:txXfrm>
    </dsp:sp>
    <dsp:sp modelId="{DAE53650-87C7-442D-B1A6-594E52BAD664}">
      <dsp:nvSpPr>
        <dsp:cNvPr id="0" name=""/>
        <dsp:cNvSpPr/>
      </dsp:nvSpPr>
      <dsp:spPr>
        <a:xfrm>
          <a:off x="5387321" y="1827"/>
          <a:ext cx="4254234" cy="1063558"/>
        </a:xfrm>
        <a:prstGeom prst="roundRect">
          <a:avLst>
            <a:gd name="adj" fmla="val 10000"/>
          </a:avLst>
        </a:prstGeom>
        <a:solidFill>
          <a:schemeClr val="accent4">
            <a:hueOff val="-5819096"/>
            <a:satOff val="34311"/>
            <a:lumOff val="3726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Yaşına ve gelişimine uygun kutu oyunları</a:t>
          </a:r>
          <a:endParaRPr lang="tr-TR" sz="22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5418472" y="32978"/>
        <a:ext cx="4191932" cy="1001256"/>
      </dsp:txXfrm>
    </dsp:sp>
    <dsp:sp modelId="{6930FEA6-87B8-4AE6-B949-1BF1614518E6}">
      <dsp:nvSpPr>
        <dsp:cNvPr id="0" name=""/>
        <dsp:cNvSpPr/>
      </dsp:nvSpPr>
      <dsp:spPr>
        <a:xfrm rot="5400000">
          <a:off x="7421377" y="1158447"/>
          <a:ext cx="186122" cy="1861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3879397"/>
            <a:satOff val="22874"/>
            <a:lumOff val="24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75B13-3135-4C4A-81B0-3A5FDB370139}">
      <dsp:nvSpPr>
        <dsp:cNvPr id="0" name=""/>
        <dsp:cNvSpPr/>
      </dsp:nvSpPr>
      <dsp:spPr>
        <a:xfrm>
          <a:off x="5387321" y="1437631"/>
          <a:ext cx="4254234" cy="106355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4015513"/>
            <a:satOff val="20035"/>
            <a:lumOff val="1133"/>
            <a:alphaOff val="0"/>
          </a:schemeClr>
        </a:solidFill>
        <a:ln w="12700" cap="flat" cmpd="sng" algn="in">
          <a:solidFill>
            <a:schemeClr val="accent4">
              <a:tint val="40000"/>
              <a:alpha val="90000"/>
              <a:hueOff val="-4015513"/>
              <a:satOff val="20035"/>
              <a:lumOff val="11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Bilgisayar oyunu</a:t>
          </a:r>
          <a:endParaRPr lang="tr-TR" sz="22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5418472" y="1468782"/>
        <a:ext cx="4191932" cy="1001256"/>
      </dsp:txXfrm>
    </dsp:sp>
    <dsp:sp modelId="{24F1526D-6D30-4755-8C6D-FEF6C5E3854F}">
      <dsp:nvSpPr>
        <dsp:cNvPr id="0" name=""/>
        <dsp:cNvSpPr/>
      </dsp:nvSpPr>
      <dsp:spPr>
        <a:xfrm rot="5400000">
          <a:off x="7421377" y="2594251"/>
          <a:ext cx="186122" cy="1861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5819096"/>
            <a:satOff val="34311"/>
            <a:lumOff val="3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EB2A1-5043-4AEB-BBE6-545F994A9A95}">
      <dsp:nvSpPr>
        <dsp:cNvPr id="0" name=""/>
        <dsp:cNvSpPr/>
      </dsp:nvSpPr>
      <dsp:spPr>
        <a:xfrm>
          <a:off x="5387321" y="2873435"/>
          <a:ext cx="4254234" cy="106355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6023269"/>
            <a:satOff val="30053"/>
            <a:lumOff val="1700"/>
            <a:alphaOff val="0"/>
          </a:schemeClr>
        </a:solidFill>
        <a:ln w="12700" cap="flat" cmpd="sng" algn="in">
          <a:solidFill>
            <a:schemeClr val="accent4">
              <a:tint val="40000"/>
              <a:alpha val="90000"/>
              <a:hueOff val="-6023269"/>
              <a:satOff val="30053"/>
              <a:lumOff val="17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Arkadaşları ile oyun saati vb.</a:t>
          </a:r>
          <a:endParaRPr lang="tr-TR" sz="22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5418472" y="2904586"/>
        <a:ext cx="4191932" cy="100125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44012-4137-41C4-A992-D68628CC2B35}">
      <dsp:nvSpPr>
        <dsp:cNvPr id="0" name=""/>
        <dsp:cNvSpPr/>
      </dsp:nvSpPr>
      <dsp:spPr>
        <a:xfrm>
          <a:off x="0" y="14728"/>
          <a:ext cx="10179050" cy="1123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>
              <a:latin typeface="Garamond" panose="02020404030301010803" pitchFamily="18" charset="0"/>
            </a:rPr>
            <a:t>Çocuğunuza hayır demekte zorlanmayın.</a:t>
          </a:r>
          <a:endParaRPr lang="tr-TR" sz="2400" kern="1200" dirty="0">
            <a:latin typeface="Garamond" panose="02020404030301010803" pitchFamily="18" charset="0"/>
          </a:endParaRPr>
        </a:p>
      </dsp:txBody>
      <dsp:txXfrm>
        <a:off x="54830" y="69558"/>
        <a:ext cx="10069390" cy="1013540"/>
      </dsp:txXfrm>
    </dsp:sp>
    <dsp:sp modelId="{23635732-EB94-4711-AF8B-2649916BF36D}">
      <dsp:nvSpPr>
        <dsp:cNvPr id="0" name=""/>
        <dsp:cNvSpPr/>
      </dsp:nvSpPr>
      <dsp:spPr>
        <a:xfrm>
          <a:off x="0" y="1137928"/>
          <a:ext cx="1017905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18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tr-TR" sz="2400" kern="1200" dirty="0">
            <a:solidFill>
              <a:schemeClr val="tx1"/>
            </a:solidFill>
            <a:latin typeface="Garamond" panose="02020404030301010803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kern="1200" smtClean="0">
              <a:latin typeface="Garamond" panose="02020404030301010803" pitchFamily="18" charset="0"/>
            </a:rPr>
            <a:t>Gün içinde çocuklar çeşitli beklentilerle ailelerinin karşılarına çıkarlar.</a:t>
          </a:r>
          <a:endParaRPr lang="tr-TR" sz="2400" kern="1200" dirty="0">
            <a:latin typeface="Garamond" panose="02020404030301010803" pitchFamily="18" charset="0"/>
          </a:endParaRPr>
        </a:p>
      </dsp:txBody>
      <dsp:txXfrm>
        <a:off x="0" y="1137928"/>
        <a:ext cx="10179050" cy="993600"/>
      </dsp:txXfrm>
    </dsp:sp>
    <dsp:sp modelId="{ECA6340B-00F6-4A6B-B17E-13B701840017}">
      <dsp:nvSpPr>
        <dsp:cNvPr id="0" name=""/>
        <dsp:cNvSpPr/>
      </dsp:nvSpPr>
      <dsp:spPr>
        <a:xfrm>
          <a:off x="0" y="2131528"/>
          <a:ext cx="10179050" cy="1123200"/>
        </a:xfrm>
        <a:prstGeom prst="roundRect">
          <a:avLst/>
        </a:prstGeom>
        <a:gradFill rotWithShape="0">
          <a:gsLst>
            <a:gs pos="0">
              <a:schemeClr val="accent4">
                <a:hueOff val="-5819096"/>
                <a:satOff val="34311"/>
                <a:lumOff val="372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5819096"/>
                <a:satOff val="34311"/>
                <a:lumOff val="372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5819096"/>
                <a:satOff val="34311"/>
                <a:lumOff val="372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>
              <a:latin typeface="Garamond" panose="02020404030301010803" pitchFamily="18" charset="0"/>
            </a:rPr>
            <a:t>Anne-baba olarak kendi zaman planlamanızı çocuğunuza anlatın ve uygun bir zaman olmadığını ifade edin.</a:t>
          </a:r>
          <a:endParaRPr lang="tr-TR" sz="2400" kern="1200" dirty="0">
            <a:latin typeface="Garamond" panose="02020404030301010803" pitchFamily="18" charset="0"/>
          </a:endParaRPr>
        </a:p>
      </dsp:txBody>
      <dsp:txXfrm>
        <a:off x="54830" y="2186358"/>
        <a:ext cx="10069390" cy="1013540"/>
      </dsp:txXfrm>
    </dsp:sp>
    <dsp:sp modelId="{3E81EF30-3CAB-4BBB-800A-982561FD4739}">
      <dsp:nvSpPr>
        <dsp:cNvPr id="0" name=""/>
        <dsp:cNvSpPr/>
      </dsp:nvSpPr>
      <dsp:spPr>
        <a:xfrm>
          <a:off x="0" y="3254728"/>
          <a:ext cx="1017905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18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kern="1200" smtClean="0">
              <a:latin typeface="Garamond" panose="02020404030301010803" pitchFamily="18" charset="0"/>
            </a:rPr>
            <a:t>Onun da gerektiğinde hayır diyebilmesini destekleyin. Zaman tuzaklarından birisi de çocuklarımızın gerektiğinde hayır diyememesidir. </a:t>
          </a:r>
          <a:endParaRPr lang="tr-TR" sz="2400" kern="1200" dirty="0">
            <a:latin typeface="Garamond" panose="02020404030301010803" pitchFamily="18" charset="0"/>
          </a:endParaRPr>
        </a:p>
      </dsp:txBody>
      <dsp:txXfrm>
        <a:off x="0" y="3254728"/>
        <a:ext cx="10179050" cy="9936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20901-84B7-4F10-B738-29931AD8180E}">
      <dsp:nvSpPr>
        <dsp:cNvPr id="0" name=""/>
        <dsp:cNvSpPr/>
      </dsp:nvSpPr>
      <dsp:spPr>
        <a:xfrm>
          <a:off x="0" y="3746601"/>
          <a:ext cx="10308262" cy="12297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smtClean="0">
              <a:latin typeface="Garamond" panose="02020404030301010803" pitchFamily="18" charset="0"/>
            </a:rPr>
            <a:t>Çocuğunuzla yapacağınız etkinliği ona saat üzerinde gösterebilirsiniz.</a:t>
          </a:r>
          <a:endParaRPr lang="tr-TR" sz="2200" kern="1200" dirty="0">
            <a:latin typeface="Garamond" panose="02020404030301010803" pitchFamily="18" charset="0"/>
          </a:endParaRPr>
        </a:p>
      </dsp:txBody>
      <dsp:txXfrm>
        <a:off x="0" y="3746601"/>
        <a:ext cx="10308262" cy="1229718"/>
      </dsp:txXfrm>
    </dsp:sp>
    <dsp:sp modelId="{B592563B-B7A2-4B1D-A548-3A95CBFC2622}">
      <dsp:nvSpPr>
        <dsp:cNvPr id="0" name=""/>
        <dsp:cNvSpPr/>
      </dsp:nvSpPr>
      <dsp:spPr>
        <a:xfrm rot="10800000">
          <a:off x="0" y="1873740"/>
          <a:ext cx="10308262" cy="1891306"/>
        </a:xfrm>
        <a:prstGeom prst="upArrowCallout">
          <a:avLst/>
        </a:prstGeom>
        <a:gradFill rotWithShape="0">
          <a:gsLst>
            <a:gs pos="0">
              <a:schemeClr val="accent4">
                <a:hueOff val="-2909548"/>
                <a:satOff val="17155"/>
                <a:lumOff val="186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-2909548"/>
                <a:satOff val="17155"/>
                <a:lumOff val="186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-2909548"/>
                <a:satOff val="17155"/>
                <a:lumOff val="186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>
              <a:latin typeface="Garamond" panose="02020404030301010803" pitchFamily="18" charset="0"/>
            </a:rPr>
            <a:t>Örneğin,</a:t>
          </a:r>
          <a:endParaRPr lang="tr-TR" sz="2000" kern="1200" dirty="0">
            <a:latin typeface="Garamond" panose="02020404030301010803" pitchFamily="18" charset="0"/>
          </a:endParaRPr>
        </a:p>
      </dsp:txBody>
      <dsp:txXfrm rot="-10800000">
        <a:off x="0" y="1873740"/>
        <a:ext cx="10308262" cy="663848"/>
      </dsp:txXfrm>
    </dsp:sp>
    <dsp:sp modelId="{B0DECACF-9D08-48F2-9993-96225413B9D0}">
      <dsp:nvSpPr>
        <dsp:cNvPr id="0" name=""/>
        <dsp:cNvSpPr/>
      </dsp:nvSpPr>
      <dsp:spPr>
        <a:xfrm>
          <a:off x="5033" y="2537589"/>
          <a:ext cx="3432732" cy="5655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>
              <a:latin typeface="Garamond" panose="02020404030301010803" pitchFamily="18" charset="0"/>
            </a:rPr>
            <a:t>Bugün birlikte kahvaltı yapıp parka gideceğiz.</a:t>
          </a:r>
          <a:endParaRPr lang="tr-TR" sz="2000" kern="1200" dirty="0">
            <a:latin typeface="Garamond" panose="02020404030301010803" pitchFamily="18" charset="0"/>
          </a:endParaRPr>
        </a:p>
      </dsp:txBody>
      <dsp:txXfrm>
        <a:off x="5033" y="2537589"/>
        <a:ext cx="3432732" cy="565500"/>
      </dsp:txXfrm>
    </dsp:sp>
    <dsp:sp modelId="{556F5F31-7BE4-44F0-8B26-FAA2F614B352}">
      <dsp:nvSpPr>
        <dsp:cNvPr id="0" name=""/>
        <dsp:cNvSpPr/>
      </dsp:nvSpPr>
      <dsp:spPr>
        <a:xfrm>
          <a:off x="3437765" y="2537589"/>
          <a:ext cx="3432732" cy="565500"/>
        </a:xfrm>
        <a:prstGeom prst="rect">
          <a:avLst/>
        </a:prstGeom>
        <a:solidFill>
          <a:schemeClr val="accent4">
            <a:tint val="40000"/>
            <a:alpha val="90000"/>
            <a:hueOff val="-3011634"/>
            <a:satOff val="15027"/>
            <a:lumOff val="850"/>
            <a:alphaOff val="0"/>
          </a:schemeClr>
        </a:solidFill>
        <a:ln w="6350" cap="flat" cmpd="sng" algn="in">
          <a:solidFill>
            <a:schemeClr val="accent4">
              <a:tint val="40000"/>
              <a:alpha val="90000"/>
              <a:hueOff val="-3011634"/>
              <a:satOff val="15027"/>
              <a:lumOff val="8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>
              <a:latin typeface="Garamond" panose="02020404030301010803" pitchFamily="18" charset="0"/>
            </a:rPr>
            <a:t>Parkta bir saat kaldıktan sonra eve döneceğiz.</a:t>
          </a:r>
          <a:endParaRPr lang="tr-TR" sz="2000" kern="1200" dirty="0">
            <a:latin typeface="Garamond" panose="02020404030301010803" pitchFamily="18" charset="0"/>
          </a:endParaRPr>
        </a:p>
      </dsp:txBody>
      <dsp:txXfrm>
        <a:off x="3437765" y="2537589"/>
        <a:ext cx="3432732" cy="565500"/>
      </dsp:txXfrm>
    </dsp:sp>
    <dsp:sp modelId="{B2E65ADB-407B-4908-84F3-1EEDB4E37561}">
      <dsp:nvSpPr>
        <dsp:cNvPr id="0" name=""/>
        <dsp:cNvSpPr/>
      </dsp:nvSpPr>
      <dsp:spPr>
        <a:xfrm>
          <a:off x="6870497" y="2537589"/>
          <a:ext cx="3432732" cy="565500"/>
        </a:xfrm>
        <a:prstGeom prst="rect">
          <a:avLst/>
        </a:prstGeom>
        <a:solidFill>
          <a:schemeClr val="accent4">
            <a:tint val="40000"/>
            <a:alpha val="90000"/>
            <a:hueOff val="-6023269"/>
            <a:satOff val="30053"/>
            <a:lumOff val="1700"/>
            <a:alphaOff val="0"/>
          </a:schemeClr>
        </a:solidFill>
        <a:ln w="6350" cap="flat" cmpd="sng" algn="in">
          <a:solidFill>
            <a:schemeClr val="accent4">
              <a:tint val="40000"/>
              <a:alpha val="90000"/>
              <a:hueOff val="-6023269"/>
              <a:satOff val="30053"/>
              <a:lumOff val="17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>
              <a:latin typeface="Garamond" panose="02020404030301010803" pitchFamily="18" charset="0"/>
            </a:rPr>
            <a:t>Akşam baban 6’da işten gelecek vb. </a:t>
          </a:r>
          <a:endParaRPr lang="tr-TR" sz="2000" kern="1200" dirty="0">
            <a:latin typeface="Garamond" panose="02020404030301010803" pitchFamily="18" charset="0"/>
          </a:endParaRPr>
        </a:p>
      </dsp:txBody>
      <dsp:txXfrm>
        <a:off x="6870497" y="2537589"/>
        <a:ext cx="3432732" cy="565500"/>
      </dsp:txXfrm>
    </dsp:sp>
    <dsp:sp modelId="{7155E3E2-A6EE-420C-81B8-D3D243F68DAD}">
      <dsp:nvSpPr>
        <dsp:cNvPr id="0" name=""/>
        <dsp:cNvSpPr/>
      </dsp:nvSpPr>
      <dsp:spPr>
        <a:xfrm rot="10800000">
          <a:off x="0" y="0"/>
          <a:ext cx="10308262" cy="1891306"/>
        </a:xfrm>
        <a:prstGeom prst="upArrowCallout">
          <a:avLst/>
        </a:prstGeom>
        <a:gradFill rotWithShape="0">
          <a:gsLst>
            <a:gs pos="0">
              <a:schemeClr val="accent4">
                <a:hueOff val="-5819096"/>
                <a:satOff val="34311"/>
                <a:lumOff val="372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-5819096"/>
                <a:satOff val="34311"/>
                <a:lumOff val="372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-5819096"/>
                <a:satOff val="34311"/>
                <a:lumOff val="372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Çocuğunuza o güne dair planlarınızı anlatın.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Onun isteklerini de  önceden öğrenip kendi planınız içine yedirebilirsiniz.</a:t>
          </a:r>
          <a:endParaRPr lang="tr-TR" sz="2200" kern="1200" dirty="0">
            <a:latin typeface="Garamond" panose="02020404030301010803" pitchFamily="18" charset="0"/>
          </a:endParaRPr>
        </a:p>
      </dsp:txBody>
      <dsp:txXfrm rot="10800000">
        <a:off x="0" y="0"/>
        <a:ext cx="10308262" cy="122891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0EB33-0F8C-4D84-9600-A5E632A60A93}">
      <dsp:nvSpPr>
        <dsp:cNvPr id="0" name=""/>
        <dsp:cNvSpPr/>
      </dsp:nvSpPr>
      <dsp:spPr>
        <a:xfrm>
          <a:off x="406" y="274320"/>
          <a:ext cx="4756185" cy="11890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Ödevlerini vaktinde bitiremediğinde oyun oynamak için yeterli vaktinin kalmadığını tecrübe etmesini sağlayın.</a:t>
          </a:r>
          <a:endParaRPr lang="tr-TR" sz="22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35232" y="309146"/>
        <a:ext cx="4686533" cy="1119394"/>
      </dsp:txXfrm>
    </dsp:sp>
    <dsp:sp modelId="{887F26DE-1E57-4873-B325-02F2CE1B307E}">
      <dsp:nvSpPr>
        <dsp:cNvPr id="0" name=""/>
        <dsp:cNvSpPr/>
      </dsp:nvSpPr>
      <dsp:spPr>
        <a:xfrm rot="5400000">
          <a:off x="2274457" y="1567408"/>
          <a:ext cx="208083" cy="2080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19B85-4F40-4374-AC3B-41CEE900C2B4}">
      <dsp:nvSpPr>
        <dsp:cNvPr id="0" name=""/>
        <dsp:cNvSpPr/>
      </dsp:nvSpPr>
      <dsp:spPr>
        <a:xfrm>
          <a:off x="406" y="1879533"/>
          <a:ext cx="4756185" cy="118904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Yaşayacağı stres, bir sonraki zaman planlaması adına iyi bir tecrübede olabilir.</a:t>
          </a:r>
          <a:endParaRPr lang="tr-TR" sz="22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35232" y="1914359"/>
        <a:ext cx="4686533" cy="1119394"/>
      </dsp:txXfrm>
    </dsp:sp>
    <dsp:sp modelId="{15C8CF0F-48FE-4DBE-B1CA-6A4AF8F769D8}">
      <dsp:nvSpPr>
        <dsp:cNvPr id="0" name=""/>
        <dsp:cNvSpPr/>
      </dsp:nvSpPr>
      <dsp:spPr>
        <a:xfrm rot="5400000">
          <a:off x="2274457" y="3172621"/>
          <a:ext cx="208083" cy="2080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2909548"/>
            <a:satOff val="17155"/>
            <a:lumOff val="1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68E93-3F98-4F04-B8F5-C00ED581ED36}">
      <dsp:nvSpPr>
        <dsp:cNvPr id="0" name=""/>
        <dsp:cNvSpPr/>
      </dsp:nvSpPr>
      <dsp:spPr>
        <a:xfrm>
          <a:off x="406" y="3484745"/>
          <a:ext cx="4756185" cy="19439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3011634"/>
            <a:satOff val="15027"/>
            <a:lumOff val="850"/>
            <a:alphaOff val="0"/>
          </a:schemeClr>
        </a:solidFill>
        <a:ln w="12700" cap="flat" cmpd="sng" algn="in">
          <a:solidFill>
            <a:schemeClr val="accent4">
              <a:tint val="40000"/>
              <a:alpha val="90000"/>
              <a:hueOff val="-3011634"/>
              <a:satOff val="15027"/>
              <a:lumOff val="8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Çocuğunuz okul öncesi dönemde ise bir pano üzerinde, daha büyükse bir küçük defter alışkanlığı kazanarak onunda kendi önceliklerini belirlemesini, uyguladığına bir işaret koymasını destekleyin.</a:t>
          </a:r>
          <a:endParaRPr lang="tr-TR" sz="22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57341" y="3541680"/>
        <a:ext cx="4642315" cy="1830030"/>
      </dsp:txXfrm>
    </dsp:sp>
    <dsp:sp modelId="{DAE53650-87C7-442D-B1A6-594E52BAD664}">
      <dsp:nvSpPr>
        <dsp:cNvPr id="0" name=""/>
        <dsp:cNvSpPr/>
      </dsp:nvSpPr>
      <dsp:spPr>
        <a:xfrm>
          <a:off x="5422457" y="274320"/>
          <a:ext cx="4756185" cy="1189046"/>
        </a:xfrm>
        <a:prstGeom prst="roundRect">
          <a:avLst>
            <a:gd name="adj" fmla="val 10000"/>
          </a:avLst>
        </a:prstGeom>
        <a:solidFill>
          <a:schemeClr val="accent4">
            <a:hueOff val="-5819096"/>
            <a:satOff val="34311"/>
            <a:lumOff val="3726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Bunları uygulayabilmesi için sabırlı olun. Olumluları takdir edin. Gerçekleştiremedikleri hakkında konuşun, fikrini alın.</a:t>
          </a:r>
          <a:endParaRPr lang="tr-TR" sz="22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5457283" y="309146"/>
        <a:ext cx="4686533" cy="1119394"/>
      </dsp:txXfrm>
    </dsp:sp>
    <dsp:sp modelId="{6930FEA6-87B8-4AE6-B949-1BF1614518E6}">
      <dsp:nvSpPr>
        <dsp:cNvPr id="0" name=""/>
        <dsp:cNvSpPr/>
      </dsp:nvSpPr>
      <dsp:spPr>
        <a:xfrm rot="5400000">
          <a:off x="7696509" y="1567408"/>
          <a:ext cx="208083" cy="2080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5819096"/>
            <a:satOff val="34311"/>
            <a:lumOff val="3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75B13-3135-4C4A-81B0-3A5FDB370139}">
      <dsp:nvSpPr>
        <dsp:cNvPr id="0" name=""/>
        <dsp:cNvSpPr/>
      </dsp:nvSpPr>
      <dsp:spPr>
        <a:xfrm>
          <a:off x="5422457" y="1879533"/>
          <a:ext cx="4756185" cy="109247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6023269"/>
            <a:satOff val="30053"/>
            <a:lumOff val="1700"/>
            <a:alphaOff val="0"/>
          </a:schemeClr>
        </a:solidFill>
        <a:ln w="12700" cap="flat" cmpd="sng" algn="in">
          <a:solidFill>
            <a:schemeClr val="accent4">
              <a:tint val="40000"/>
              <a:alpha val="90000"/>
              <a:hueOff val="-6023269"/>
              <a:satOff val="30053"/>
              <a:lumOff val="17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Kendinizi ve çocuğunuzu yaptığınız işler için  ödüllendirin.</a:t>
          </a:r>
          <a:endParaRPr lang="tr-TR" sz="22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5454454" y="1911530"/>
        <a:ext cx="4692191" cy="1028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2CFF0-CBC0-436C-A074-5BA095E99A6D}">
      <dsp:nvSpPr>
        <dsp:cNvPr id="0" name=""/>
        <dsp:cNvSpPr/>
      </dsp:nvSpPr>
      <dsp:spPr>
        <a:xfrm>
          <a:off x="0" y="1641228"/>
          <a:ext cx="10179050" cy="14483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Çocuğun erken yaşlardan itibaren zaman kavramına ilişkin uyaranlar alması, onun zaman kavramını anlamaya başlaması için önemlidir.</a:t>
          </a:r>
          <a:endParaRPr lang="tr-TR" sz="2200" kern="1200" dirty="0">
            <a:latin typeface="Garamond" panose="02020404030301010803" pitchFamily="18" charset="0"/>
          </a:endParaRPr>
        </a:p>
      </dsp:txBody>
      <dsp:txXfrm>
        <a:off x="0" y="1641228"/>
        <a:ext cx="10179050" cy="1448301"/>
      </dsp:txXfrm>
    </dsp:sp>
    <dsp:sp modelId="{2A83C09F-9915-4A44-8192-67A890A84D96}">
      <dsp:nvSpPr>
        <dsp:cNvPr id="0" name=""/>
        <dsp:cNvSpPr/>
      </dsp:nvSpPr>
      <dsp:spPr>
        <a:xfrm rot="10800000">
          <a:off x="0" y="0"/>
          <a:ext cx="10179050" cy="1662774"/>
        </a:xfrm>
        <a:prstGeom prst="upArrowCallout">
          <a:avLst/>
        </a:prstGeom>
        <a:gradFill rotWithShape="0">
          <a:gsLst>
            <a:gs pos="0">
              <a:schemeClr val="accent4">
                <a:hueOff val="-5819096"/>
                <a:satOff val="34311"/>
                <a:lumOff val="372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5819096"/>
                <a:satOff val="34311"/>
                <a:lumOff val="372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5819096"/>
                <a:satOff val="34311"/>
                <a:lumOff val="372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Garamond" panose="02020404030301010803" pitchFamily="18" charset="0"/>
            </a:rPr>
            <a:t>Zaman algısı da dil gibi sosyal etkileşimle geliştirilebilen bir beceri olduğu için öğrenilmesi gerekir.</a:t>
          </a:r>
        </a:p>
      </dsp:txBody>
      <dsp:txXfrm rot="10800000">
        <a:off x="0" y="0"/>
        <a:ext cx="10179050" cy="1080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A3493-DAAD-404B-9C0A-FFF7F6BF0612}">
      <dsp:nvSpPr>
        <dsp:cNvPr id="0" name=""/>
        <dsp:cNvSpPr/>
      </dsp:nvSpPr>
      <dsp:spPr>
        <a:xfrm rot="5400000">
          <a:off x="1904437" y="1741217"/>
          <a:ext cx="1567813" cy="17848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93244CF-07F7-4A0E-A4AD-81E5231258E2}">
      <dsp:nvSpPr>
        <dsp:cNvPr id="0" name=""/>
        <dsp:cNvSpPr/>
      </dsp:nvSpPr>
      <dsp:spPr>
        <a:xfrm>
          <a:off x="1020280" y="34762"/>
          <a:ext cx="3981081" cy="18474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latin typeface="Garamond" panose="02020404030301010803" pitchFamily="18" charset="0"/>
            </a:rPr>
            <a:t>Örneğin,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latin typeface="Garamond" panose="02020404030301010803" pitchFamily="18" charset="0"/>
            </a:rPr>
            <a:t>Bir dakika sonra seninle oyun oynayabilirim dediğimizde çocuğumuz bunu anlamlandıramayabilir.</a:t>
          </a:r>
          <a:endParaRPr lang="tr-TR" sz="2100" kern="1200" dirty="0">
            <a:latin typeface="Garamond" panose="02020404030301010803" pitchFamily="18" charset="0"/>
          </a:endParaRPr>
        </a:p>
      </dsp:txBody>
      <dsp:txXfrm>
        <a:off x="1110479" y="124961"/>
        <a:ext cx="3800683" cy="1667008"/>
      </dsp:txXfrm>
    </dsp:sp>
    <dsp:sp modelId="{6F8744E5-6479-4EE6-8F63-B904FD384205}">
      <dsp:nvSpPr>
        <dsp:cNvPr id="0" name=""/>
        <dsp:cNvSpPr/>
      </dsp:nvSpPr>
      <dsp:spPr>
        <a:xfrm>
          <a:off x="4330458" y="210954"/>
          <a:ext cx="1919556" cy="1493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0113B-5695-42B7-82BD-E73754750C56}">
      <dsp:nvSpPr>
        <dsp:cNvPr id="0" name=""/>
        <dsp:cNvSpPr/>
      </dsp:nvSpPr>
      <dsp:spPr>
        <a:xfrm rot="5400000">
          <a:off x="4392528" y="3867214"/>
          <a:ext cx="1567813" cy="17848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6021495"/>
            <a:satOff val="27915"/>
            <a:lumOff val="11681"/>
            <a:alphaOff val="0"/>
          </a:schemeClr>
        </a:solid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1D0CC2-3B97-46C5-BACC-4906DC1C96D7}">
      <dsp:nvSpPr>
        <dsp:cNvPr id="0" name=""/>
        <dsp:cNvSpPr/>
      </dsp:nvSpPr>
      <dsp:spPr>
        <a:xfrm>
          <a:off x="3530553" y="2110009"/>
          <a:ext cx="4032996" cy="18474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2909548"/>
                <a:satOff val="17155"/>
                <a:lumOff val="1863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2909548"/>
                <a:satOff val="17155"/>
                <a:lumOff val="1863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2909548"/>
                <a:satOff val="17155"/>
                <a:lumOff val="1863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>
              <a:latin typeface="Garamond" panose="02020404030301010803" pitchFamily="18" charset="0"/>
            </a:rPr>
            <a:t>Eğer saymayı biliyorsa 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>
              <a:latin typeface="Garamond" panose="02020404030301010803" pitchFamily="18" charset="0"/>
            </a:rPr>
            <a:t>İçinden 60’a kadar say, bunu yaptığında 1 Dakika dolmuş olacak ve ben yanına geleceğim diyebiliriz.</a:t>
          </a:r>
          <a:endParaRPr lang="tr-TR" sz="2100" kern="1200" dirty="0">
            <a:latin typeface="Garamond" panose="02020404030301010803" pitchFamily="18" charset="0"/>
          </a:endParaRPr>
        </a:p>
      </dsp:txBody>
      <dsp:txXfrm>
        <a:off x="3620752" y="2200208"/>
        <a:ext cx="3852598" cy="1667008"/>
      </dsp:txXfrm>
    </dsp:sp>
    <dsp:sp modelId="{9A6DA581-E73E-4297-92D5-C057D81BD796}">
      <dsp:nvSpPr>
        <dsp:cNvPr id="0" name=""/>
        <dsp:cNvSpPr/>
      </dsp:nvSpPr>
      <dsp:spPr>
        <a:xfrm>
          <a:off x="6866688" y="2286201"/>
          <a:ext cx="1919556" cy="1493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C340A-AE32-43FE-8E80-B73D39C422B5}">
      <dsp:nvSpPr>
        <dsp:cNvPr id="0" name=""/>
        <dsp:cNvSpPr/>
      </dsp:nvSpPr>
      <dsp:spPr>
        <a:xfrm>
          <a:off x="6040825" y="4185256"/>
          <a:ext cx="4036822" cy="18474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5819096"/>
                <a:satOff val="34311"/>
                <a:lumOff val="372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5819096"/>
                <a:satOff val="34311"/>
                <a:lumOff val="372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5819096"/>
                <a:satOff val="34311"/>
                <a:lumOff val="372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>
              <a:latin typeface="Garamond" panose="02020404030301010803" pitchFamily="18" charset="0"/>
            </a:rPr>
            <a:t>Böylece çocuğumuzun  1 Dakika kavramını anlamlandırmasına yardım etmiş oluruz.</a:t>
          </a:r>
          <a:endParaRPr lang="tr-TR" sz="2100" kern="1200" dirty="0">
            <a:latin typeface="Garamond" panose="02020404030301010803" pitchFamily="18" charset="0"/>
          </a:endParaRPr>
        </a:p>
      </dsp:txBody>
      <dsp:txXfrm>
        <a:off x="6131024" y="4275455"/>
        <a:ext cx="3856424" cy="16670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774F5-35EC-40A9-92AA-7052F6707610}">
      <dsp:nvSpPr>
        <dsp:cNvPr id="0" name=""/>
        <dsp:cNvSpPr/>
      </dsp:nvSpPr>
      <dsp:spPr>
        <a:xfrm>
          <a:off x="0" y="442804"/>
          <a:ext cx="10318616" cy="13689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latin typeface="Garamond" panose="02020404030301010803" pitchFamily="18" charset="0"/>
            </a:rPr>
            <a:t>Diğer yandan zaman algısı sosyal bir olgudur. Çünkü, insanlar arası ilişkileri düzenler. </a:t>
          </a:r>
          <a:endParaRPr lang="tr-TR" sz="2600" kern="1200" dirty="0">
            <a:latin typeface="Garamond" panose="02020404030301010803" pitchFamily="18" charset="0"/>
          </a:endParaRPr>
        </a:p>
      </dsp:txBody>
      <dsp:txXfrm>
        <a:off x="66824" y="509628"/>
        <a:ext cx="10184968" cy="1235252"/>
      </dsp:txXfrm>
    </dsp:sp>
    <dsp:sp modelId="{BEFB44E6-ED8E-4B46-B591-0094A62507C2}">
      <dsp:nvSpPr>
        <dsp:cNvPr id="0" name=""/>
        <dsp:cNvSpPr/>
      </dsp:nvSpPr>
      <dsp:spPr>
        <a:xfrm>
          <a:off x="0" y="1811704"/>
          <a:ext cx="10318616" cy="161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616" tIns="33020" rIns="184912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tr-TR" sz="2600" kern="1200" dirty="0">
            <a:latin typeface="Garamond" panose="02020404030301010803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3000"/>
            </a:spcAft>
            <a:buChar char="••"/>
          </a:pPr>
          <a:r>
            <a:rPr lang="tr-TR" sz="2600" kern="1200" dirty="0" smtClean="0">
              <a:latin typeface="Garamond" panose="02020404030301010803" pitchFamily="18" charset="0"/>
            </a:rPr>
            <a:t>Sosyal bir kurum olarak, çocukluktan başlayarak öğrenilmesi gerekmektedir.</a:t>
          </a:r>
          <a:endParaRPr lang="tr-TR" sz="2600" kern="1200" dirty="0">
            <a:latin typeface="Garamond" panose="02020404030301010803" pitchFamily="18" charset="0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ts val="3000"/>
            </a:spcAft>
            <a:buChar char="••"/>
          </a:pPr>
          <a:endParaRPr lang="tr-TR" sz="500" kern="1200" dirty="0">
            <a:latin typeface="Garamond" panose="02020404030301010803" pitchFamily="18" charset="0"/>
          </a:endParaRPr>
        </a:p>
      </dsp:txBody>
      <dsp:txXfrm>
        <a:off x="0" y="1811704"/>
        <a:ext cx="10318616" cy="1614600"/>
      </dsp:txXfrm>
    </dsp:sp>
    <dsp:sp modelId="{DEA4E9BD-9B10-4C4C-BFC2-AEB51E151221}">
      <dsp:nvSpPr>
        <dsp:cNvPr id="0" name=""/>
        <dsp:cNvSpPr/>
      </dsp:nvSpPr>
      <dsp:spPr>
        <a:xfrm>
          <a:off x="0" y="3426304"/>
          <a:ext cx="10318616" cy="1368900"/>
        </a:xfrm>
        <a:prstGeom prst="roundRect">
          <a:avLst/>
        </a:prstGeom>
        <a:gradFill rotWithShape="0">
          <a:gsLst>
            <a:gs pos="0">
              <a:schemeClr val="accent4">
                <a:hueOff val="-5819096"/>
                <a:satOff val="34311"/>
                <a:lumOff val="372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5819096"/>
                <a:satOff val="34311"/>
                <a:lumOff val="372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5819096"/>
                <a:satOff val="34311"/>
                <a:lumOff val="372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latin typeface="Garamond" panose="02020404030301010803" pitchFamily="18" charset="0"/>
            </a:rPr>
            <a:t>Çocuk, zaman kurumsallaşmasına uygun bir şekilde kendini disiplin altına almayı ve kısıtlamayı öğrenmezse, toplumda bir yetişkin insan konumunu elde etmesi zor olacaktır.</a:t>
          </a:r>
          <a:endParaRPr lang="tr-TR" sz="2600" kern="1200" dirty="0">
            <a:latin typeface="Garamond" panose="02020404030301010803" pitchFamily="18" charset="0"/>
          </a:endParaRPr>
        </a:p>
      </dsp:txBody>
      <dsp:txXfrm>
        <a:off x="66824" y="3493128"/>
        <a:ext cx="10184968" cy="1235252"/>
      </dsp:txXfrm>
    </dsp:sp>
    <dsp:sp modelId="{1DF667E4-A256-4C58-8A9E-5BF197AC171A}">
      <dsp:nvSpPr>
        <dsp:cNvPr id="0" name=""/>
        <dsp:cNvSpPr/>
      </dsp:nvSpPr>
      <dsp:spPr>
        <a:xfrm>
          <a:off x="0" y="4795204"/>
          <a:ext cx="10318616" cy="114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616" tIns="33020" rIns="184912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tr-TR" sz="2600" kern="1200" dirty="0">
            <a:latin typeface="Garamond" panose="02020404030301010803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600" kern="1200" dirty="0" smtClean="0">
              <a:latin typeface="Garamond" panose="02020404030301010803" pitchFamily="18" charset="0"/>
            </a:rPr>
            <a:t>Örneğin; işe hep geç kalma, arkadaş toplantılarına vaktinde katılmama gibi sosyal ilişki biçimlerinde problem yaşama ihtimali yüksek olacaktır.</a:t>
          </a:r>
          <a:endParaRPr lang="tr-TR" sz="2600" kern="1200" dirty="0">
            <a:latin typeface="Garamond" panose="02020404030301010803" pitchFamily="18" charset="0"/>
          </a:endParaRPr>
        </a:p>
      </dsp:txBody>
      <dsp:txXfrm>
        <a:off x="0" y="4795204"/>
        <a:ext cx="10318616" cy="1143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3D4B8-528B-44E3-85A1-4AF66577B582}">
      <dsp:nvSpPr>
        <dsp:cNvPr id="0" name=""/>
        <dsp:cNvSpPr/>
      </dsp:nvSpPr>
      <dsp:spPr>
        <a:xfrm>
          <a:off x="-6918834" y="-1058280"/>
          <a:ext cx="8237961" cy="8237961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FB418-4DA2-4E89-B1B3-287119AED868}">
      <dsp:nvSpPr>
        <dsp:cNvPr id="0" name=""/>
        <dsp:cNvSpPr/>
      </dsp:nvSpPr>
      <dsp:spPr>
        <a:xfrm>
          <a:off x="849650" y="612140"/>
          <a:ext cx="9244924" cy="12242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177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smtClean="0">
              <a:solidFill>
                <a:schemeClr val="tx1"/>
              </a:solidFill>
              <a:latin typeface="Garamond" panose="02020404030301010803" pitchFamily="18" charset="0"/>
            </a:rPr>
            <a:t>Çocukta zaman gelişiminin ilk basamağı saate ilişkin olanıdır.</a:t>
          </a:r>
          <a:endParaRPr lang="tr-TR" sz="25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849650" y="612140"/>
        <a:ext cx="9244924" cy="1224280"/>
      </dsp:txXfrm>
    </dsp:sp>
    <dsp:sp modelId="{D84D9EB0-155C-4534-A919-BDDED409658A}">
      <dsp:nvSpPr>
        <dsp:cNvPr id="0" name=""/>
        <dsp:cNvSpPr/>
      </dsp:nvSpPr>
      <dsp:spPr>
        <a:xfrm>
          <a:off x="84475" y="459105"/>
          <a:ext cx="1530350" cy="15303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CD9F1A3-2730-4764-8C5A-BCFD4916E0F9}">
      <dsp:nvSpPr>
        <dsp:cNvPr id="0" name=""/>
        <dsp:cNvSpPr/>
      </dsp:nvSpPr>
      <dsp:spPr>
        <a:xfrm>
          <a:off x="1294676" y="2448560"/>
          <a:ext cx="8799898" cy="1224280"/>
        </a:xfrm>
        <a:prstGeom prst="rect">
          <a:avLst/>
        </a:prstGeom>
        <a:gradFill rotWithShape="0">
          <a:gsLst>
            <a:gs pos="0">
              <a:schemeClr val="accent4">
                <a:hueOff val="-2909548"/>
                <a:satOff val="17155"/>
                <a:lumOff val="1863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2909548"/>
                <a:satOff val="17155"/>
                <a:lumOff val="1863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2909548"/>
                <a:satOff val="17155"/>
                <a:lumOff val="1863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177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Çocuk zaman kavramına ilişkin öğrenimine, onun somut temsilcisi olan saatle başlar.</a:t>
          </a:r>
          <a:endParaRPr lang="tr-TR" sz="25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1294676" y="2448560"/>
        <a:ext cx="8799898" cy="1224280"/>
      </dsp:txXfrm>
    </dsp:sp>
    <dsp:sp modelId="{F44747BC-D76F-44A8-B2EB-8C8567001631}">
      <dsp:nvSpPr>
        <dsp:cNvPr id="0" name=""/>
        <dsp:cNvSpPr/>
      </dsp:nvSpPr>
      <dsp:spPr>
        <a:xfrm>
          <a:off x="529501" y="2295525"/>
          <a:ext cx="1530350" cy="15303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-2909548"/>
              <a:satOff val="17155"/>
              <a:lumOff val="1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9269531-7CD2-4801-B17B-4AFFA0CA3CDA}">
      <dsp:nvSpPr>
        <dsp:cNvPr id="0" name=""/>
        <dsp:cNvSpPr/>
      </dsp:nvSpPr>
      <dsp:spPr>
        <a:xfrm>
          <a:off x="849650" y="4284980"/>
          <a:ext cx="9244924" cy="1224280"/>
        </a:xfrm>
        <a:prstGeom prst="rect">
          <a:avLst/>
        </a:prstGeom>
        <a:gradFill rotWithShape="0">
          <a:gsLst>
            <a:gs pos="0">
              <a:schemeClr val="accent4">
                <a:hueOff val="-5819096"/>
                <a:satOff val="34311"/>
                <a:lumOff val="372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5819096"/>
                <a:satOff val="34311"/>
                <a:lumOff val="372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5819096"/>
                <a:satOff val="34311"/>
                <a:lumOff val="372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177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2-4 yaş arası çocuklar, akşam yemeğinin ne zaman yeneceği, babanın ve annenin ne zaman eve gelecekleri, ne zaman yatılacağı gibi günlük etkinlikleri zamanla bağdaştırmaya çalışmaktadır.</a:t>
          </a:r>
          <a:endParaRPr lang="tr-TR" sz="25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849650" y="4284980"/>
        <a:ext cx="9244924" cy="1224280"/>
      </dsp:txXfrm>
    </dsp:sp>
    <dsp:sp modelId="{37AED73B-4D09-452B-94D5-35F0CFCB8286}">
      <dsp:nvSpPr>
        <dsp:cNvPr id="0" name=""/>
        <dsp:cNvSpPr/>
      </dsp:nvSpPr>
      <dsp:spPr>
        <a:xfrm>
          <a:off x="84475" y="4131945"/>
          <a:ext cx="1530350" cy="15303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-5819096"/>
              <a:satOff val="34311"/>
              <a:lumOff val="3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3D4B8-528B-44E3-85A1-4AF66577B582}">
      <dsp:nvSpPr>
        <dsp:cNvPr id="0" name=""/>
        <dsp:cNvSpPr/>
      </dsp:nvSpPr>
      <dsp:spPr>
        <a:xfrm>
          <a:off x="-6918834" y="-1058280"/>
          <a:ext cx="8237961" cy="8237961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FB418-4DA2-4E89-B1B3-287119AED868}">
      <dsp:nvSpPr>
        <dsp:cNvPr id="0" name=""/>
        <dsp:cNvSpPr/>
      </dsp:nvSpPr>
      <dsp:spPr>
        <a:xfrm>
          <a:off x="849650" y="612140"/>
          <a:ext cx="9244924" cy="12242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177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Çocuklara saat kavramını öğretmenin en etkili yolu günlük rutinlerini saatle göstermek, yaşantısı ile ilişkilendirmesini sağlamak olacaktır.</a:t>
          </a:r>
          <a:endParaRPr lang="tr-TR" sz="27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849650" y="612140"/>
        <a:ext cx="9244924" cy="1224280"/>
      </dsp:txXfrm>
    </dsp:sp>
    <dsp:sp modelId="{D84D9EB0-155C-4534-A919-BDDED409658A}">
      <dsp:nvSpPr>
        <dsp:cNvPr id="0" name=""/>
        <dsp:cNvSpPr/>
      </dsp:nvSpPr>
      <dsp:spPr>
        <a:xfrm>
          <a:off x="84475" y="459105"/>
          <a:ext cx="1530350" cy="15303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CD9F1A3-2730-4764-8C5A-BCFD4916E0F9}">
      <dsp:nvSpPr>
        <dsp:cNvPr id="0" name=""/>
        <dsp:cNvSpPr/>
      </dsp:nvSpPr>
      <dsp:spPr>
        <a:xfrm>
          <a:off x="1294676" y="2448560"/>
          <a:ext cx="8799898" cy="1224280"/>
        </a:xfrm>
        <a:prstGeom prst="rect">
          <a:avLst/>
        </a:prstGeom>
        <a:gradFill rotWithShape="0">
          <a:gsLst>
            <a:gs pos="0">
              <a:schemeClr val="accent4">
                <a:hueOff val="-2909548"/>
                <a:satOff val="17155"/>
                <a:lumOff val="1863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2909548"/>
                <a:satOff val="17155"/>
                <a:lumOff val="1863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2909548"/>
                <a:satOff val="17155"/>
                <a:lumOff val="1863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177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Örneğin; Sabah 7’de uyanıyoruz, 8’de okula gidiyoruz, öğle yemeğimizi 12’de yiyoruz vb. </a:t>
          </a:r>
          <a:endParaRPr lang="tr-TR" sz="27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1294676" y="2448560"/>
        <a:ext cx="8799898" cy="1224280"/>
      </dsp:txXfrm>
    </dsp:sp>
    <dsp:sp modelId="{F44747BC-D76F-44A8-B2EB-8C8567001631}">
      <dsp:nvSpPr>
        <dsp:cNvPr id="0" name=""/>
        <dsp:cNvSpPr/>
      </dsp:nvSpPr>
      <dsp:spPr>
        <a:xfrm>
          <a:off x="529501" y="2295525"/>
          <a:ext cx="1530350" cy="15303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-2909548"/>
              <a:satOff val="17155"/>
              <a:lumOff val="1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9269531-7CD2-4801-B17B-4AFFA0CA3CDA}">
      <dsp:nvSpPr>
        <dsp:cNvPr id="0" name=""/>
        <dsp:cNvSpPr/>
      </dsp:nvSpPr>
      <dsp:spPr>
        <a:xfrm>
          <a:off x="849650" y="4284980"/>
          <a:ext cx="9244924" cy="1224280"/>
        </a:xfrm>
        <a:prstGeom prst="rect">
          <a:avLst/>
        </a:prstGeom>
        <a:gradFill rotWithShape="0">
          <a:gsLst>
            <a:gs pos="0">
              <a:schemeClr val="accent4">
                <a:hueOff val="-5819096"/>
                <a:satOff val="34311"/>
                <a:lumOff val="372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5819096"/>
                <a:satOff val="34311"/>
                <a:lumOff val="372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5819096"/>
                <a:satOff val="34311"/>
                <a:lumOff val="372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177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Saatleri tanıtma sürecinde mini bir saat müzesi kurabilir, çocuğun saatleri ayrıntılı olarak incelemesini sağlayabiliriz.</a:t>
          </a:r>
          <a:endParaRPr lang="tr-TR" sz="27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849650" y="4284980"/>
        <a:ext cx="9244924" cy="1224280"/>
      </dsp:txXfrm>
    </dsp:sp>
    <dsp:sp modelId="{37AED73B-4D09-452B-94D5-35F0CFCB8286}">
      <dsp:nvSpPr>
        <dsp:cNvPr id="0" name=""/>
        <dsp:cNvSpPr/>
      </dsp:nvSpPr>
      <dsp:spPr>
        <a:xfrm>
          <a:off x="84475" y="4131945"/>
          <a:ext cx="1530350" cy="15303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-5819096"/>
              <a:satOff val="34311"/>
              <a:lumOff val="3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1465F-E4C0-4A80-AC2C-90D85269C9A2}">
      <dsp:nvSpPr>
        <dsp:cNvPr id="0" name=""/>
        <dsp:cNvSpPr/>
      </dsp:nvSpPr>
      <dsp:spPr>
        <a:xfrm>
          <a:off x="510758" y="0"/>
          <a:ext cx="5496471" cy="26279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Garamond" panose="02020404030301010803" pitchFamily="18" charset="0"/>
            </a:rPr>
            <a:t>Çocuklarımızla birlikte odalarına asmaları için süslü, renkli saatler hazırlayabiliriz.</a:t>
          </a:r>
          <a:endParaRPr lang="tr-TR" sz="2400" kern="1200" dirty="0">
            <a:latin typeface="Garamond" panose="02020404030301010803" pitchFamily="18" charset="0"/>
          </a:endParaRPr>
        </a:p>
      </dsp:txBody>
      <dsp:txXfrm>
        <a:off x="510758" y="0"/>
        <a:ext cx="5496471" cy="2627983"/>
      </dsp:txXfrm>
    </dsp:sp>
    <dsp:sp modelId="{AB4D90C0-08A0-48FC-8937-F638D92B9AD2}">
      <dsp:nvSpPr>
        <dsp:cNvPr id="0" name=""/>
        <dsp:cNvSpPr/>
      </dsp:nvSpPr>
      <dsp:spPr>
        <a:xfrm>
          <a:off x="4229561" y="1767469"/>
          <a:ext cx="5496471" cy="2237514"/>
        </a:xfrm>
        <a:prstGeom prst="rect">
          <a:avLst/>
        </a:prstGeom>
        <a:gradFill rotWithShape="0">
          <a:gsLst>
            <a:gs pos="0">
              <a:schemeClr val="accent4">
                <a:hueOff val="-5819096"/>
                <a:satOff val="34311"/>
                <a:lumOff val="372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5819096"/>
                <a:satOff val="34311"/>
                <a:lumOff val="372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5819096"/>
                <a:satOff val="34311"/>
                <a:lumOff val="372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Garamond" panose="02020404030301010803" pitchFamily="18" charset="0"/>
            </a:rPr>
            <a:t>Bu sayede onlarla zaman kavramı üzerine konuşma fırsatı yaratmış oluruz.</a:t>
          </a:r>
          <a:endParaRPr lang="tr-TR" sz="2400" kern="1200" dirty="0">
            <a:latin typeface="Garamond" panose="02020404030301010803" pitchFamily="18" charset="0"/>
          </a:endParaRPr>
        </a:p>
      </dsp:txBody>
      <dsp:txXfrm>
        <a:off x="4229561" y="1767469"/>
        <a:ext cx="5496471" cy="22375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E7D7B-DE30-4E45-84B5-E458DEBC1EA7}">
      <dsp:nvSpPr>
        <dsp:cNvPr id="0" name=""/>
        <dsp:cNvSpPr/>
      </dsp:nvSpPr>
      <dsp:spPr>
        <a:xfrm>
          <a:off x="0" y="4491911"/>
          <a:ext cx="7970052" cy="147434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Çocuğa zaman dilimlerini anlatan ifadeler kullanmak zaman kavramının oturmasını kolaylaştırıcıdır. Örneğin; yemek 25 dakika sonra hazır olacak, 45 dakika sonra parka gideceğiz.</a:t>
          </a:r>
          <a:endParaRPr lang="tr-TR" sz="22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0" y="4491911"/>
        <a:ext cx="7970052" cy="1474345"/>
      </dsp:txXfrm>
    </dsp:sp>
    <dsp:sp modelId="{70028620-C6A9-4760-841B-B36792E8768C}">
      <dsp:nvSpPr>
        <dsp:cNvPr id="0" name=""/>
        <dsp:cNvSpPr/>
      </dsp:nvSpPr>
      <dsp:spPr>
        <a:xfrm rot="10800000">
          <a:off x="0" y="2261630"/>
          <a:ext cx="7970052" cy="2267543"/>
        </a:xfrm>
        <a:prstGeom prst="upArrowCallout">
          <a:avLst/>
        </a:prstGeom>
        <a:gradFill rotWithShape="0">
          <a:gsLst>
            <a:gs pos="0">
              <a:schemeClr val="accent4">
                <a:hueOff val="-2909548"/>
                <a:satOff val="17155"/>
                <a:lumOff val="1863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2909548"/>
                <a:satOff val="17155"/>
                <a:lumOff val="1863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2909548"/>
                <a:satOff val="17155"/>
                <a:lumOff val="1863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Biraz sonra, az sonra gibi ifadeler kullanmak zaman kavramı oluşmasını olumsuz etkiler.</a:t>
          </a:r>
          <a:endParaRPr lang="tr-TR" sz="22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 rot="10800000">
        <a:off x="0" y="2261630"/>
        <a:ext cx="7970052" cy="1473381"/>
      </dsp:txXfrm>
    </dsp:sp>
    <dsp:sp modelId="{2A83C09F-9915-4A44-8192-67A890A84D96}">
      <dsp:nvSpPr>
        <dsp:cNvPr id="0" name=""/>
        <dsp:cNvSpPr/>
      </dsp:nvSpPr>
      <dsp:spPr>
        <a:xfrm rot="10800000">
          <a:off x="0" y="22709"/>
          <a:ext cx="7970052" cy="2267543"/>
        </a:xfrm>
        <a:prstGeom prst="upArrowCallout">
          <a:avLst/>
        </a:prstGeom>
        <a:gradFill rotWithShape="0">
          <a:gsLst>
            <a:gs pos="0">
              <a:schemeClr val="accent4">
                <a:hueOff val="-5819096"/>
                <a:satOff val="34311"/>
                <a:lumOff val="372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5819096"/>
                <a:satOff val="34311"/>
                <a:lumOff val="372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5819096"/>
                <a:satOff val="34311"/>
                <a:lumOff val="372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tx1"/>
              </a:solidFill>
              <a:latin typeface="Garamond" panose="02020404030301010803" pitchFamily="18" charset="0"/>
            </a:rPr>
            <a:t>Anne - baba olarak çocuğunuzla zaman kavramları üzerine sıklıkla konuşmanız, çocuğunuzun zaman kavramını öğrenmesine ardından zamanını yönetebilmesine katkı sağlayacaktır.</a:t>
          </a:r>
          <a:endParaRPr lang="tr-TR" sz="22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 rot="10800000">
        <a:off x="0" y="22709"/>
        <a:ext cx="7970052" cy="1473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848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97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0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34E6425-0181-43F2-84FC-787E803FD2F8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7626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2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0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7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6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6E86A4C-8E40-4F87-A4F0-01A0687C5742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444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5E72C73-2D91-4E12-BA25-F0AA0C03599B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9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485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9.xml"/><Relationship Id="rId7" Type="http://schemas.openxmlformats.org/officeDocument/2006/relationships/image" Target="../media/image7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10.xml"/><Relationship Id="rId7" Type="http://schemas.openxmlformats.org/officeDocument/2006/relationships/image" Target="../media/image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1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9.jp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640960" y="1910264"/>
            <a:ext cx="5017008" cy="2677648"/>
          </a:xfrm>
        </p:spPr>
        <p:txBody>
          <a:bodyPr/>
          <a:lstStyle/>
          <a:p>
            <a:pPr algn="ctr"/>
            <a:r>
              <a:rPr lang="tr-TR" sz="6000" b="1" dirty="0"/>
              <a:t>ÇOCUKLAR İÇİN ZAMAN YÖNETİMİ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00462" y="4603824"/>
            <a:ext cx="4028985" cy="1662222"/>
          </a:xfr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tr-TR" sz="100" b="1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spcBef>
                <a:spcPts val="1200"/>
              </a:spcBef>
            </a:pPr>
            <a:r>
              <a:rPr lang="tr-TR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Anne-Baba </a:t>
            </a:r>
            <a:r>
              <a:rPr lang="tr-TR" b="1" dirty="0">
                <a:solidFill>
                  <a:schemeClr val="tx1"/>
                </a:solidFill>
                <a:latin typeface="Garamond" panose="02020404030301010803" pitchFamily="18" charset="0"/>
              </a:rPr>
              <a:t>olarak Zamanı Kullanma Becerisini Nasıl Geliştirebiliriz?</a:t>
            </a:r>
          </a:p>
          <a:p>
            <a:endParaRPr lang="tr-T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0" y="4514248"/>
            <a:ext cx="3485143" cy="189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4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16266"/>
              </p:ext>
            </p:extLst>
          </p:nvPr>
        </p:nvGraphicFramePr>
        <p:xfrm>
          <a:off x="1010318" y="558617"/>
          <a:ext cx="7970052" cy="596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17" y="358862"/>
            <a:ext cx="2438400" cy="2694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t="11056" r="6468" b="10652"/>
          <a:stretch/>
        </p:blipFill>
        <p:spPr>
          <a:xfrm>
            <a:off x="9227417" y="3965608"/>
            <a:ext cx="2438400" cy="2569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6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908393"/>
              </p:ext>
            </p:extLst>
          </p:nvPr>
        </p:nvGraphicFramePr>
        <p:xfrm>
          <a:off x="1306460" y="2791327"/>
          <a:ext cx="10179050" cy="3426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19185"/>
          <a:stretch/>
        </p:blipFill>
        <p:spPr>
          <a:xfrm>
            <a:off x="4880008" y="129794"/>
            <a:ext cx="2685449" cy="250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214350"/>
              </p:ext>
            </p:extLst>
          </p:nvPr>
        </p:nvGraphicFramePr>
        <p:xfrm>
          <a:off x="1250950" y="760529"/>
          <a:ext cx="10179050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07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57657"/>
          </a:xfrm>
        </p:spPr>
        <p:txBody>
          <a:bodyPr>
            <a:normAutofit/>
          </a:bodyPr>
          <a:lstStyle/>
          <a:p>
            <a:pPr algn="ctr"/>
            <a:r>
              <a:rPr lang="tr-TR" sz="3000" cap="none" dirty="0" smtClean="0"/>
              <a:t>Çocuğunuza Sıklıkla Şu Cümleleri Kurmanız Zaman Kavramının Oluşmasında Etkili Olacaktır:</a:t>
            </a:r>
            <a:endParaRPr lang="tr-TR" sz="3000" cap="none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067367"/>
              </p:ext>
            </p:extLst>
          </p:nvPr>
        </p:nvGraphicFramePr>
        <p:xfrm>
          <a:off x="895149" y="1608137"/>
          <a:ext cx="10905424" cy="4965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58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İçerik Yer Tutucus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299356"/>
              </p:ext>
            </p:extLst>
          </p:nvPr>
        </p:nvGraphicFramePr>
        <p:xfrm>
          <a:off x="519430" y="144380"/>
          <a:ext cx="10179050" cy="6255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756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5051" y="844398"/>
            <a:ext cx="10178322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400" cap="none" dirty="0" smtClean="0"/>
              <a:t>ÇOCUKLARIMIZIN ZAMAN YÖNETİMİ BECERİSİ  KAZANMALARI İÇİN </a:t>
            </a:r>
            <a:br>
              <a:rPr lang="tr-TR" sz="5400" cap="none" dirty="0" smtClean="0"/>
            </a:br>
            <a:r>
              <a:rPr lang="tr-TR" sz="5400" cap="none" dirty="0" smtClean="0"/>
              <a:t>ANNE-BABALARA ÖNERİLERİMİZ</a:t>
            </a:r>
            <a:br>
              <a:rPr lang="tr-TR" sz="5400" cap="none" dirty="0" smtClean="0"/>
            </a:br>
            <a:r>
              <a:rPr lang="tr-TR" sz="5400" cap="none" dirty="0" smtClean="0"/>
              <a:t/>
            </a:r>
            <a:br>
              <a:rPr lang="tr-TR" sz="5400" cap="none" dirty="0" smtClean="0"/>
            </a:br>
            <a:endParaRPr lang="tr-TR" cap="none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97" y="3378466"/>
            <a:ext cx="4403229" cy="3084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637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95" y="0"/>
            <a:ext cx="1843558" cy="1843558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chemeClr val="accent4">
                    <a:lumMod val="75000"/>
                  </a:schemeClr>
                </a:solidFill>
              </a:rPr>
              <a:t>MODEL OLUN</a:t>
            </a:r>
          </a:p>
        </p:txBody>
      </p:sp>
      <p:graphicFrame>
        <p:nvGraphicFramePr>
          <p:cNvPr id="7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880800"/>
              </p:ext>
            </p:extLst>
          </p:nvPr>
        </p:nvGraphicFramePr>
        <p:xfrm>
          <a:off x="1135781" y="1762546"/>
          <a:ext cx="10461926" cy="4602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098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84"/>
          <a:stretch/>
        </p:blipFill>
        <p:spPr>
          <a:xfrm>
            <a:off x="9288379" y="86627"/>
            <a:ext cx="2469681" cy="137641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>
                <a:solidFill>
                  <a:schemeClr val="accent4">
                    <a:lumMod val="75000"/>
                  </a:schemeClr>
                </a:solidFill>
              </a:rPr>
              <a:t>TEKNOLOJİ KULLANIM </a:t>
            </a:r>
            <a:r>
              <a:rPr lang="tr-TR" sz="4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tr-TR" sz="4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tr-TR" sz="4000" dirty="0" smtClean="0">
                <a:solidFill>
                  <a:schemeClr val="accent4">
                    <a:lumMod val="75000"/>
                  </a:schemeClr>
                </a:solidFill>
              </a:rPr>
              <a:t>SÜRESİNİ </a:t>
            </a:r>
            <a:r>
              <a:rPr lang="tr-TR" sz="4000" dirty="0">
                <a:solidFill>
                  <a:schemeClr val="accent4">
                    <a:lumMod val="75000"/>
                  </a:schemeClr>
                </a:solidFill>
              </a:rPr>
              <a:t>AYARLAYIN</a:t>
            </a:r>
          </a:p>
        </p:txBody>
      </p:sp>
      <p:graphicFrame>
        <p:nvGraphicFramePr>
          <p:cNvPr id="7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727713"/>
              </p:ext>
            </p:extLst>
          </p:nvPr>
        </p:nvGraphicFramePr>
        <p:xfrm>
          <a:off x="1251678" y="1874517"/>
          <a:ext cx="10178322" cy="449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50"/>
          <a:stretch/>
        </p:blipFill>
        <p:spPr>
          <a:xfrm>
            <a:off x="1059173" y="86626"/>
            <a:ext cx="1982410" cy="13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6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4">
                    <a:lumMod val="75000"/>
                  </a:schemeClr>
                </a:solidFill>
              </a:rPr>
              <a:t>     BİREYSEL </a:t>
            </a:r>
            <a:r>
              <a:rPr lang="tr-TR" sz="4000" dirty="0">
                <a:solidFill>
                  <a:schemeClr val="accent4">
                    <a:lumMod val="75000"/>
                  </a:schemeClr>
                </a:solidFill>
              </a:rPr>
              <a:t>FARKLILIKLARI </a:t>
            </a:r>
            <a:r>
              <a:rPr lang="tr-TR" sz="4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tr-TR" sz="4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tr-TR" sz="4000" dirty="0" smtClean="0">
                <a:solidFill>
                  <a:schemeClr val="accent4">
                    <a:lumMod val="75000"/>
                  </a:schemeClr>
                </a:solidFill>
              </a:rPr>
              <a:t>            DİKKATE </a:t>
            </a:r>
            <a:r>
              <a:rPr lang="tr-TR" sz="4000" dirty="0">
                <a:solidFill>
                  <a:schemeClr val="accent4">
                    <a:lumMod val="75000"/>
                  </a:schemeClr>
                </a:solidFill>
              </a:rPr>
              <a:t>ALIN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71" y="31171"/>
            <a:ext cx="2733675" cy="1676400"/>
          </a:xfrm>
        </p:spPr>
      </p:pic>
      <p:graphicFrame>
        <p:nvGraphicFramePr>
          <p:cNvPr id="8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553715"/>
              </p:ext>
            </p:extLst>
          </p:nvPr>
        </p:nvGraphicFramePr>
        <p:xfrm>
          <a:off x="1376077" y="1874517"/>
          <a:ext cx="9673724" cy="5150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578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>
                <a:solidFill>
                  <a:schemeClr val="accent4">
                    <a:lumMod val="75000"/>
                  </a:schemeClr>
                </a:solidFill>
              </a:rPr>
              <a:t>SORUMLULUK </a:t>
            </a:r>
            <a:r>
              <a:rPr lang="tr-TR" sz="4000" dirty="0" smtClean="0">
                <a:solidFill>
                  <a:schemeClr val="accent4">
                    <a:lumMod val="75000"/>
                  </a:schemeClr>
                </a:solidFill>
              </a:rPr>
              <a:t>ALMASINA</a:t>
            </a:r>
            <a:br>
              <a:rPr lang="tr-TR" sz="4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tr-TR" sz="4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tr-TR" sz="4000" dirty="0">
                <a:solidFill>
                  <a:schemeClr val="accent4">
                    <a:lumMod val="75000"/>
                  </a:schemeClr>
                </a:solidFill>
              </a:rPr>
              <a:t>FIRSAT VERİN</a:t>
            </a:r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974448"/>
              </p:ext>
            </p:extLst>
          </p:nvPr>
        </p:nvGraphicFramePr>
        <p:xfrm>
          <a:off x="1251678" y="1874516"/>
          <a:ext cx="10178322" cy="4651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399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BUGÜN NELER KONUŞACAĞIZ</a:t>
            </a:r>
            <a:r>
              <a:rPr lang="tr-TR" dirty="0" smtClean="0"/>
              <a:t>? 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764749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692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chemeClr val="accent4">
                    <a:lumMod val="75000"/>
                  </a:schemeClr>
                </a:solidFill>
              </a:rPr>
              <a:t>UYKU VE BESLENME </a:t>
            </a:r>
            <a:r>
              <a:rPr lang="tr-TR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tr-TR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tr-TR" dirty="0" smtClean="0">
                <a:solidFill>
                  <a:schemeClr val="accent4">
                    <a:lumMod val="75000"/>
                  </a:schemeClr>
                </a:solidFill>
              </a:rPr>
              <a:t>ÖNEMLİ</a:t>
            </a:r>
            <a:r>
              <a:rPr lang="tr-TR" dirty="0">
                <a:solidFill>
                  <a:schemeClr val="accent4">
                    <a:lumMod val="75000"/>
                  </a:schemeClr>
                </a:solidFill>
              </a:rPr>
              <a:t>……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2" y="382385"/>
            <a:ext cx="2469806" cy="12585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254958"/>
            <a:ext cx="1746985" cy="1746985"/>
          </a:xfrm>
          <a:prstGeom prst="rect">
            <a:avLst/>
          </a:prstGeom>
        </p:spPr>
      </p:pic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3784608861"/>
              </p:ext>
            </p:extLst>
          </p:nvPr>
        </p:nvGraphicFramePr>
        <p:xfrm>
          <a:off x="943276" y="2001942"/>
          <a:ext cx="10635916" cy="461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851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84402"/>
          </a:xfrm>
        </p:spPr>
        <p:txBody>
          <a:bodyPr>
            <a:normAutofit/>
          </a:bodyPr>
          <a:lstStyle/>
          <a:p>
            <a:pPr algn="ctr"/>
            <a:r>
              <a:rPr lang="tr-TR" sz="4000" dirty="0">
                <a:solidFill>
                  <a:schemeClr val="accent4">
                    <a:lumMod val="75000"/>
                  </a:schemeClr>
                </a:solidFill>
              </a:rPr>
              <a:t>SÖZLERİNİZİN ARKASINDA DURUN</a:t>
            </a:r>
          </a:p>
        </p:txBody>
      </p:sp>
      <p:graphicFrame>
        <p:nvGraphicFramePr>
          <p:cNvPr id="9" name="İçerik Yer Tutucus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403353"/>
              </p:ext>
            </p:extLst>
          </p:nvPr>
        </p:nvGraphicFramePr>
        <p:xfrm>
          <a:off x="1251678" y="1366787"/>
          <a:ext cx="10179050" cy="491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235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74777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accent4">
                    <a:lumMod val="75000"/>
                  </a:schemeClr>
                </a:solidFill>
              </a:rPr>
              <a:t> VERİMLİ </a:t>
            </a:r>
            <a:r>
              <a:rPr lang="tr-TR" dirty="0">
                <a:solidFill>
                  <a:schemeClr val="accent4">
                    <a:lumMod val="75000"/>
                  </a:schemeClr>
                </a:solidFill>
              </a:rPr>
              <a:t>VE ETKİLİ BOŞ ZAMAN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696392"/>
              </p:ext>
            </p:extLst>
          </p:nvPr>
        </p:nvGraphicFramePr>
        <p:xfrm>
          <a:off x="1250950" y="1900988"/>
          <a:ext cx="10260866" cy="4259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64" y="96251"/>
            <a:ext cx="1879934" cy="18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2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8" b="10596"/>
          <a:stretch/>
        </p:blipFill>
        <p:spPr>
          <a:xfrm>
            <a:off x="952901" y="346511"/>
            <a:ext cx="2762450" cy="142453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75"/>
          <a:stretch/>
        </p:blipFill>
        <p:spPr>
          <a:xfrm>
            <a:off x="9538637" y="209130"/>
            <a:ext cx="2319688" cy="124428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15352" y="209130"/>
            <a:ext cx="5823284" cy="1492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3400" b="1" cap="none" dirty="0" smtClean="0">
                <a:solidFill>
                  <a:schemeClr val="tx1"/>
                </a:solidFill>
                <a:latin typeface="Garamond" panose="02020404030301010803" pitchFamily="18" charset="0"/>
              </a:rPr>
              <a:t>Örnek Serbest Zaman Etkinlikleri</a:t>
            </a:r>
            <a:br>
              <a:rPr lang="tr-TR" sz="3400" b="1" cap="none" dirty="0" smtClean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tr-TR" sz="3400" b="1" cap="none" dirty="0" smtClean="0">
                <a:solidFill>
                  <a:schemeClr val="tx1"/>
                </a:solidFill>
                <a:latin typeface="Garamond" panose="02020404030301010803" pitchFamily="18" charset="0"/>
              </a:rPr>
              <a:t> Şunlar Olabilir:</a:t>
            </a:r>
            <a:r>
              <a:rPr lang="tr-TR" sz="3400" b="1" dirty="0">
                <a:latin typeface="Garamond" panose="02020404030301010803" pitchFamily="18" charset="0"/>
              </a:rPr>
              <a:t/>
            </a:r>
            <a:br>
              <a:rPr lang="tr-TR" sz="3400" b="1" dirty="0">
                <a:latin typeface="Garamond" panose="02020404030301010803" pitchFamily="18" charset="0"/>
              </a:rPr>
            </a:br>
            <a:endParaRPr lang="tr-TR" sz="3400" b="1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448627"/>
              </p:ext>
            </p:extLst>
          </p:nvPr>
        </p:nvGraphicFramePr>
        <p:xfrm>
          <a:off x="1318327" y="2298349"/>
          <a:ext cx="10179050" cy="3938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44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chemeClr val="accent4">
                    <a:lumMod val="75000"/>
                  </a:schemeClr>
                </a:solidFill>
              </a:rPr>
              <a:t>HAYIR DEME BECERİSİ EDİNİN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388777"/>
              </p:ext>
            </p:extLst>
          </p:nvPr>
        </p:nvGraphicFramePr>
        <p:xfrm>
          <a:off x="1250950" y="1617044"/>
          <a:ext cx="10179050" cy="426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685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2643" y="0"/>
            <a:ext cx="10178322" cy="1492132"/>
          </a:xfrm>
        </p:spPr>
        <p:txBody>
          <a:bodyPr>
            <a:normAutofit/>
          </a:bodyPr>
          <a:lstStyle/>
          <a:p>
            <a:r>
              <a:rPr lang="tr-TR" sz="4400" dirty="0" smtClean="0">
                <a:solidFill>
                  <a:schemeClr val="accent4">
                    <a:lumMod val="75000"/>
                  </a:schemeClr>
                </a:solidFill>
              </a:rPr>
              <a:t>                    </a:t>
            </a:r>
            <a:br>
              <a:rPr lang="tr-TR" sz="4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tr-TR" sz="4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tr-TR" sz="4400" dirty="0" smtClean="0">
                <a:solidFill>
                  <a:schemeClr val="accent4">
                    <a:lumMod val="75000"/>
                  </a:schemeClr>
                </a:solidFill>
              </a:rPr>
              <a:t>                    GÜNLÜK </a:t>
            </a:r>
            <a:r>
              <a:rPr lang="tr-TR" sz="4400" dirty="0">
                <a:solidFill>
                  <a:schemeClr val="accent4">
                    <a:lumMod val="75000"/>
                  </a:schemeClr>
                </a:solidFill>
              </a:rPr>
              <a:t>PLANLAR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68" y="125127"/>
            <a:ext cx="2196897" cy="1491917"/>
          </a:xfrm>
        </p:spPr>
      </p:pic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725407001"/>
              </p:ext>
            </p:extLst>
          </p:nvPr>
        </p:nvGraphicFramePr>
        <p:xfrm>
          <a:off x="1242053" y="1702734"/>
          <a:ext cx="10308263" cy="497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820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chemeClr val="accent4">
                    <a:lumMod val="75000"/>
                  </a:schemeClr>
                </a:solidFill>
              </a:rPr>
              <a:t>ÖDÜL VE CEZA SİSTEMİ</a:t>
            </a:r>
          </a:p>
        </p:txBody>
      </p:sp>
      <p:graphicFrame>
        <p:nvGraphicFramePr>
          <p:cNvPr id="5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955104"/>
              </p:ext>
            </p:extLst>
          </p:nvPr>
        </p:nvGraphicFramePr>
        <p:xfrm>
          <a:off x="1318327" y="1155032"/>
          <a:ext cx="10179050" cy="5702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49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08326" y="777020"/>
            <a:ext cx="8893350" cy="14921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Katılımınız için teşekkürler… </a:t>
            </a:r>
            <a:endParaRPr lang="tr-TR" b="1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66" y="3072560"/>
            <a:ext cx="2857500" cy="18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84" y="2965031"/>
            <a:ext cx="1933575" cy="2371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774" y="2829673"/>
            <a:ext cx="1933575" cy="2371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357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496228"/>
              </p:ext>
            </p:extLst>
          </p:nvPr>
        </p:nvGraphicFramePr>
        <p:xfrm>
          <a:off x="1322404" y="237292"/>
          <a:ext cx="10179050" cy="4139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14" y="4591076"/>
            <a:ext cx="3336228" cy="2079269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8359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15312"/>
              </p:ext>
            </p:extLst>
          </p:nvPr>
        </p:nvGraphicFramePr>
        <p:xfrm>
          <a:off x="1234561" y="423511"/>
          <a:ext cx="10179050" cy="30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8"/>
          <a:stretch/>
        </p:blipFill>
        <p:spPr>
          <a:xfrm>
            <a:off x="4764255" y="3778133"/>
            <a:ext cx="3061083" cy="2681416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04278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456823"/>
              </p:ext>
            </p:extLst>
          </p:nvPr>
        </p:nvGraphicFramePr>
        <p:xfrm>
          <a:off x="606390" y="342299"/>
          <a:ext cx="11097929" cy="606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284" y="269508"/>
            <a:ext cx="2850826" cy="2850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1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181207"/>
              </p:ext>
            </p:extLst>
          </p:nvPr>
        </p:nvGraphicFramePr>
        <p:xfrm>
          <a:off x="1250950" y="317499"/>
          <a:ext cx="10318616" cy="63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33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03405"/>
              </p:ext>
            </p:extLst>
          </p:nvPr>
        </p:nvGraphicFramePr>
        <p:xfrm>
          <a:off x="1250950" y="336550"/>
          <a:ext cx="10179050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68" y="1039529"/>
            <a:ext cx="819654" cy="100538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78" y="2847475"/>
            <a:ext cx="819654" cy="100538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68" y="4655421"/>
            <a:ext cx="819654" cy="100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434016"/>
              </p:ext>
            </p:extLst>
          </p:nvPr>
        </p:nvGraphicFramePr>
        <p:xfrm>
          <a:off x="1250950" y="336550"/>
          <a:ext cx="10179050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68" y="1039529"/>
            <a:ext cx="819654" cy="100538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78" y="2847475"/>
            <a:ext cx="819654" cy="100538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68" y="4655421"/>
            <a:ext cx="819654" cy="100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5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1678" y="442763"/>
            <a:ext cx="10178322" cy="5436830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1160369514"/>
              </p:ext>
            </p:extLst>
          </p:nvPr>
        </p:nvGraphicFramePr>
        <p:xfrm>
          <a:off x="1388838" y="1099762"/>
          <a:ext cx="97884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615" y="4302492"/>
            <a:ext cx="2390167" cy="2335009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938" y="279133"/>
            <a:ext cx="2252956" cy="220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7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TM10001106[[fn=Rozet]]</Template>
  <TotalTime>272</TotalTime>
  <Words>1224</Words>
  <Application>Microsoft Office PowerPoint</Application>
  <PresentationFormat>Geniş ekran</PresentationFormat>
  <Paragraphs>118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Garamond</vt:lpstr>
      <vt:lpstr>Gill Sans MT</vt:lpstr>
      <vt:lpstr>Impact</vt:lpstr>
      <vt:lpstr>Badge</vt:lpstr>
      <vt:lpstr>ÇOCUKLAR İÇİN ZAMAN YÖNETİMİ</vt:lpstr>
      <vt:lpstr>BUGÜN NELER KONUŞACAĞIZ?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Çocuğunuza Sıklıkla Şu Cümleleri Kurmanız Zaman Kavramının Oluşmasında Etkili Olacaktır:</vt:lpstr>
      <vt:lpstr>PowerPoint Sunusu</vt:lpstr>
      <vt:lpstr>ÇOCUKLARIMIZIN ZAMAN YÖNETİMİ BECERİSİ  KAZANMALARI İÇİN  ANNE-BABALARA ÖNERİLERİMİZ  </vt:lpstr>
      <vt:lpstr>MODEL OLUN</vt:lpstr>
      <vt:lpstr>TEKNOLOJİ KULLANIM  SÜRESİNİ AYARLAYIN</vt:lpstr>
      <vt:lpstr>     BİREYSEL FARKLILIKLARI              DİKKATE ALIN</vt:lpstr>
      <vt:lpstr>SORUMLULUK ALMASINA  FIRSAT VERİN</vt:lpstr>
      <vt:lpstr>UYKU VE BESLENME  ÖNEMLİ……</vt:lpstr>
      <vt:lpstr>SÖZLERİNİZİN ARKASINDA DURUN</vt:lpstr>
      <vt:lpstr> VERİMLİ VE ETKİLİ BOŞ ZAMAN  </vt:lpstr>
      <vt:lpstr>Örnek Serbest Zaman Etkinlikleri  Şunlar Olabilir: </vt:lpstr>
      <vt:lpstr>HAYIR DEME BECERİSİ EDİNİN</vt:lpstr>
      <vt:lpstr>                                          GÜNLÜK PLANLAR</vt:lpstr>
      <vt:lpstr>ÖDÜL VE CEZA SİSTEMİ</vt:lpstr>
      <vt:lpstr>Katılımınız için teşekkürler… 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ronaldinho424</dc:creator>
  <cp:lastModifiedBy>Ram</cp:lastModifiedBy>
  <cp:revision>193</cp:revision>
  <dcterms:created xsi:type="dcterms:W3CDTF">2020-11-05T22:19:27Z</dcterms:created>
  <dcterms:modified xsi:type="dcterms:W3CDTF">2020-11-06T05:21:10Z</dcterms:modified>
</cp:coreProperties>
</file>